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4"/>
  </p:notesMasterIdLst>
  <p:sldIdLst>
    <p:sldId id="1069" r:id="rId3"/>
    <p:sldId id="1008" r:id="rId4"/>
    <p:sldId id="366" r:id="rId5"/>
    <p:sldId id="1034" r:id="rId6"/>
    <p:sldId id="1036" r:id="rId7"/>
    <p:sldId id="392" r:id="rId8"/>
    <p:sldId id="1066" r:id="rId9"/>
    <p:sldId id="1013" r:id="rId10"/>
    <p:sldId id="1038" r:id="rId11"/>
    <p:sldId id="368" r:id="rId12"/>
    <p:sldId id="361" r:id="rId13"/>
    <p:sldId id="396" r:id="rId14"/>
    <p:sldId id="1068" r:id="rId15"/>
    <p:sldId id="1030" r:id="rId16"/>
    <p:sldId id="1055" r:id="rId17"/>
    <p:sldId id="1056" r:id="rId18"/>
    <p:sldId id="1063" r:id="rId19"/>
    <p:sldId id="1062" r:id="rId20"/>
    <p:sldId id="1067" r:id="rId21"/>
    <p:sldId id="1059" r:id="rId22"/>
    <p:sldId id="765" r:id="rId23"/>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0033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75" autoAdjust="0"/>
    <p:restoredTop sz="95751"/>
  </p:normalViewPr>
  <p:slideViewPr>
    <p:cSldViewPr snapToGrid="0" showGuides="1">
      <p:cViewPr varScale="1">
        <p:scale>
          <a:sx n="90" d="100"/>
          <a:sy n="90" d="100"/>
        </p:scale>
        <p:origin x="96" y="4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83C4DC7-D422-425E-9FDE-F6F374DE06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1EF6D3B6-BD06-4673-B7C6-816F17E14B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28B6D38-C174-405E-B503-8131B0E6ED31}" type="datetimeFigureOut">
              <a:rPr lang="fr-FR"/>
              <a:pPr>
                <a:defRPr/>
              </a:pPr>
              <a:t>21/07/2021</a:t>
            </a:fld>
            <a:endParaRPr lang="fr-FR"/>
          </a:p>
        </p:txBody>
      </p:sp>
      <p:sp>
        <p:nvSpPr>
          <p:cNvPr id="4" name="Espace réservé de l'image des diapositives 3">
            <a:extLst>
              <a:ext uri="{FF2B5EF4-FFF2-40B4-BE49-F238E27FC236}">
                <a16:creationId xmlns:a16="http://schemas.microsoft.com/office/drawing/2014/main" id="{E0BA3250-9885-4628-8BEF-4DE6E549724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F35E4C7E-99F4-4879-8DF2-F1E99FD350D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CB9A3672-4BCB-4CE2-8DE8-4F02F93721E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789ED391-9441-440D-A576-400C21381BA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1F2BE72-D2B3-40A3-A741-F819F32A705E}"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1F2BE72-D2B3-40A3-A741-F819F32A705E}" type="slidenum">
              <a:rPr lang="fr-FR" smtClean="0"/>
              <a:pPr>
                <a:defRPr/>
              </a:pPr>
              <a:t>12</a:t>
            </a:fld>
            <a:endParaRPr lang="fr-FR"/>
          </a:p>
        </p:txBody>
      </p:sp>
    </p:spTree>
    <p:extLst>
      <p:ext uri="{BB962C8B-B14F-4D97-AF65-F5344CB8AC3E}">
        <p14:creationId xmlns:p14="http://schemas.microsoft.com/office/powerpoint/2010/main" val="139147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1F2BE72-D2B3-40A3-A741-F819F32A705E}" type="slidenum">
              <a:rPr lang="fr-FR" smtClean="0"/>
              <a:pPr>
                <a:defRPr/>
              </a:pPr>
              <a:t>13</a:t>
            </a:fld>
            <a:endParaRPr lang="fr-FR"/>
          </a:p>
        </p:txBody>
      </p:sp>
    </p:spTree>
    <p:extLst>
      <p:ext uri="{BB962C8B-B14F-4D97-AF65-F5344CB8AC3E}">
        <p14:creationId xmlns:p14="http://schemas.microsoft.com/office/powerpoint/2010/main" val="2333157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4" name="Picture 7" descr="A close up of a logo&#10;&#10;Description automatically generated">
            <a:extLst>
              <a:ext uri="{FF2B5EF4-FFF2-40B4-BE49-F238E27FC236}">
                <a16:creationId xmlns:a16="http://schemas.microsoft.com/office/drawing/2014/main" id="{0A2C575B-B17B-4939-9629-320B8DFCA9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9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5" name="Date Placeholder 3">
            <a:extLst>
              <a:ext uri="{FF2B5EF4-FFF2-40B4-BE49-F238E27FC236}">
                <a16:creationId xmlns:a16="http://schemas.microsoft.com/office/drawing/2014/main" id="{567A0334-6E68-47D1-9D49-7E6D95AFC413}"/>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4">
            <a:extLst>
              <a:ext uri="{FF2B5EF4-FFF2-40B4-BE49-F238E27FC236}">
                <a16:creationId xmlns:a16="http://schemas.microsoft.com/office/drawing/2014/main" id="{50ED3598-1120-43AA-9188-3554DBC88384}"/>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5">
            <a:extLst>
              <a:ext uri="{FF2B5EF4-FFF2-40B4-BE49-F238E27FC236}">
                <a16:creationId xmlns:a16="http://schemas.microsoft.com/office/drawing/2014/main" id="{89B302D9-2C34-46EE-A71E-CB2EC6691870}"/>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766F2711-AC5A-46CD-A15E-A06882F06CC6}" type="slidenum">
              <a:rPr lang="en-US"/>
              <a:pPr>
                <a:defRPr/>
              </a:pPr>
              <a:t>‹N°›</a:t>
            </a:fld>
            <a:endParaRPr lang="en-US"/>
          </a:p>
        </p:txBody>
      </p:sp>
    </p:spTree>
    <p:extLst>
      <p:ext uri="{BB962C8B-B14F-4D97-AF65-F5344CB8AC3E}">
        <p14:creationId xmlns:p14="http://schemas.microsoft.com/office/powerpoint/2010/main" val="128290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D5A32D7-60E5-45EF-B73A-D2D5815554C1}"/>
              </a:ext>
            </a:extLst>
          </p:cNvPr>
          <p:cNvSpPr>
            <a:spLocks noGrp="1"/>
          </p:cNvSpPr>
          <p:nvPr>
            <p:ph type="dt" sz="half" idx="10"/>
          </p:nvPr>
        </p:nvSpPr>
        <p:spPr>
          <a:xfrm>
            <a:off x="7800975"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AD3A0D91-6A69-4720-ABA2-C40ED44286EF}" type="datetime1">
              <a:rPr lang="fr-FR"/>
              <a:pPr>
                <a:defRPr/>
              </a:pPr>
              <a:t>21/07/2021</a:t>
            </a:fld>
            <a:endParaRPr lang="fr-FR"/>
          </a:p>
        </p:txBody>
      </p:sp>
      <p:sp>
        <p:nvSpPr>
          <p:cNvPr id="6" name="Espace réservé du numéro de diapositive 6">
            <a:extLst>
              <a:ext uri="{FF2B5EF4-FFF2-40B4-BE49-F238E27FC236}">
                <a16:creationId xmlns:a16="http://schemas.microsoft.com/office/drawing/2014/main" id="{83DC9E60-80C4-491C-9237-5BBCB7C69DE6}"/>
              </a:ext>
            </a:extLst>
          </p:cNvPr>
          <p:cNvSpPr>
            <a:spLocks noGrp="1"/>
          </p:cNvSpPr>
          <p:nvPr>
            <p:ph type="sldNum" sz="quarter" idx="11"/>
          </p:nvPr>
        </p:nvSpPr>
        <p:spPr>
          <a:xfrm>
            <a:off x="11523663" y="6492875"/>
            <a:ext cx="668337"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D9D0860B-4F7A-4A60-AC59-D54A54B01097}" type="slidenum">
              <a:rPr lang="fr-FR"/>
              <a:pPr>
                <a:defRPr/>
              </a:pPr>
              <a:t>‹N°›</a:t>
            </a:fld>
            <a:endParaRPr lang="fr-FR"/>
          </a:p>
        </p:txBody>
      </p:sp>
    </p:spTree>
    <p:extLst>
      <p:ext uri="{BB962C8B-B14F-4D97-AF65-F5344CB8AC3E}">
        <p14:creationId xmlns:p14="http://schemas.microsoft.com/office/powerpoint/2010/main" val="48564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EA12DB2-FDD2-43B3-8207-7589A64BC9DC}"/>
              </a:ext>
            </a:extLst>
          </p:cNvPr>
          <p:cNvSpPr>
            <a:spLocks noGrp="1"/>
          </p:cNvSpPr>
          <p:nvPr>
            <p:ph type="dt" sz="half" idx="10"/>
          </p:nvPr>
        </p:nvSpPr>
        <p:spPr>
          <a:xfrm>
            <a:off x="7566025" y="6376988"/>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4E807686-15FF-44F1-8322-31D98C8C9A09}" type="datetime1">
              <a:rPr lang="fr-FR"/>
              <a:pPr>
                <a:defRPr/>
              </a:pPr>
              <a:t>21/07/2021</a:t>
            </a:fld>
            <a:endParaRPr lang="fr-FR"/>
          </a:p>
        </p:txBody>
      </p:sp>
      <p:sp>
        <p:nvSpPr>
          <p:cNvPr id="5" name="Espace réservé du numéro de diapositive 5">
            <a:extLst>
              <a:ext uri="{FF2B5EF4-FFF2-40B4-BE49-F238E27FC236}">
                <a16:creationId xmlns:a16="http://schemas.microsoft.com/office/drawing/2014/main" id="{EF99DFF8-1399-4ABA-85EC-E327D3F1A5E1}"/>
              </a:ext>
            </a:extLst>
          </p:cNvPr>
          <p:cNvSpPr>
            <a:spLocks noGrp="1"/>
          </p:cNvSpPr>
          <p:nvPr>
            <p:ph type="sldNum" sz="quarter" idx="11"/>
          </p:nvPr>
        </p:nvSpPr>
        <p:spPr>
          <a:xfrm>
            <a:off x="11536363" y="6492875"/>
            <a:ext cx="57785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F2AF658E-2EAC-4CAB-A0A6-DE5D614F4198}" type="slidenum">
              <a:rPr lang="fr-FR"/>
              <a:pPr>
                <a:defRPr/>
              </a:pPr>
              <a:t>‹N°›</a:t>
            </a:fld>
            <a:endParaRPr lang="fr-FR" dirty="0"/>
          </a:p>
        </p:txBody>
      </p:sp>
    </p:spTree>
    <p:extLst>
      <p:ext uri="{BB962C8B-B14F-4D97-AF65-F5344CB8AC3E}">
        <p14:creationId xmlns:p14="http://schemas.microsoft.com/office/powerpoint/2010/main" val="653979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6DE1A74E-1396-43D1-AADF-0D54C03E1602}"/>
              </a:ext>
            </a:extLst>
          </p:cNvPr>
          <p:cNvSpPr>
            <a:spLocks noGrp="1"/>
          </p:cNvSpPr>
          <p:nvPr>
            <p:ph type="dt" sz="half" idx="10"/>
          </p:nvPr>
        </p:nvSpPr>
        <p:spPr>
          <a:xfrm>
            <a:off x="8451850" y="6356350"/>
            <a:ext cx="201295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79548F41-593F-41D8-BAA0-484A09F59889}" type="datetime1">
              <a:rPr lang="fr-FR"/>
              <a:pPr>
                <a:defRPr/>
              </a:pPr>
              <a:t>21/07/2021</a:t>
            </a:fld>
            <a:endParaRPr lang="fr-FR" dirty="0"/>
          </a:p>
        </p:txBody>
      </p:sp>
      <p:sp>
        <p:nvSpPr>
          <p:cNvPr id="5" name="Espace réservé du numéro de diapositive 5">
            <a:extLst>
              <a:ext uri="{FF2B5EF4-FFF2-40B4-BE49-F238E27FC236}">
                <a16:creationId xmlns:a16="http://schemas.microsoft.com/office/drawing/2014/main" id="{5BFB713E-261F-4FE7-82D3-4B57E7AF4EA8}"/>
              </a:ext>
            </a:extLst>
          </p:cNvPr>
          <p:cNvSpPr>
            <a:spLocks noGrp="1"/>
          </p:cNvSpPr>
          <p:nvPr>
            <p:ph type="sldNum" sz="quarter" idx="11"/>
          </p:nvPr>
        </p:nvSpPr>
        <p:spPr>
          <a:xfrm>
            <a:off x="11588750" y="6492875"/>
            <a:ext cx="60325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DC64420E-10EA-45CA-99B8-8AF2CE53929F}" type="slidenum">
              <a:rPr lang="fr-FR"/>
              <a:pPr>
                <a:defRPr/>
              </a:pPr>
              <a:t>‹N°›</a:t>
            </a:fld>
            <a:endParaRPr lang="fr-FR"/>
          </a:p>
        </p:txBody>
      </p:sp>
    </p:spTree>
    <p:extLst>
      <p:ext uri="{BB962C8B-B14F-4D97-AF65-F5344CB8AC3E}">
        <p14:creationId xmlns:p14="http://schemas.microsoft.com/office/powerpoint/2010/main" val="2978404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9_Titre et contenu">
    <p:spTree>
      <p:nvGrpSpPr>
        <p:cNvPr id="1" name=""/>
        <p:cNvGrpSpPr/>
        <p:nvPr/>
      </p:nvGrpSpPr>
      <p:grpSpPr>
        <a:xfrm>
          <a:off x="0" y="0"/>
          <a:ext cx="0" cy="0"/>
          <a:chOff x="0" y="0"/>
          <a:chExt cx="0" cy="0"/>
        </a:xfrm>
      </p:grpSpPr>
      <p:sp>
        <p:nvSpPr>
          <p:cNvPr id="4" name="ZoneTexte 5">
            <a:extLst>
              <a:ext uri="{FF2B5EF4-FFF2-40B4-BE49-F238E27FC236}">
                <a16:creationId xmlns:a16="http://schemas.microsoft.com/office/drawing/2014/main" id="{1C39D795-1057-4458-B83C-67CFE1A1A694}"/>
              </a:ext>
            </a:extLst>
          </p:cNvPr>
          <p:cNvSpPr txBox="1">
            <a:spLocks noChangeArrowheads="1"/>
          </p:cNvSpPr>
          <p:nvPr userDrawn="1"/>
        </p:nvSpPr>
        <p:spPr bwMode="auto">
          <a:xfrm>
            <a:off x="11630025" y="6488113"/>
            <a:ext cx="6731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fld id="{4D28BF8C-CCE8-4B57-90C6-D0A30EF8BDFA}" type="slidenum">
              <a:rPr lang="fr-FR" altLang="fr-FR" smtClean="0"/>
              <a:pPr eaLnBrk="1" hangingPunct="1">
                <a:defRPr/>
              </a:pPr>
              <a:t>‹N°›</a:t>
            </a:fld>
            <a:endParaRPr lang="fr-FR" altLang="fr-FR"/>
          </a:p>
        </p:txBody>
      </p:sp>
      <p:sp>
        <p:nvSpPr>
          <p:cNvPr id="3" name="Espace réservé du contenu 2"/>
          <p:cNvSpPr>
            <a:spLocks noGrp="1"/>
          </p:cNvSpPr>
          <p:nvPr>
            <p:ph idx="1"/>
          </p:nvPr>
        </p:nvSpPr>
        <p:spPr/>
        <p:txBody>
          <a:bodyPr/>
          <a:lstStyle>
            <a:lvl3pPr>
              <a:defRPr/>
            </a:lvl3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5">
            <a:extLst>
              <a:ext uri="{FF2B5EF4-FFF2-40B4-BE49-F238E27FC236}">
                <a16:creationId xmlns:a16="http://schemas.microsoft.com/office/drawing/2014/main" id="{CB093045-3B93-4F15-87F0-F6D85803ECF2}"/>
              </a:ext>
            </a:extLst>
          </p:cNvPr>
          <p:cNvSpPr>
            <a:spLocks noGrp="1"/>
          </p:cNvSpPr>
          <p:nvPr>
            <p:ph type="sldNum" sz="quarter"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fr-FR"/>
          </a:p>
        </p:txBody>
      </p:sp>
    </p:spTree>
    <p:extLst>
      <p:ext uri="{BB962C8B-B14F-4D97-AF65-F5344CB8AC3E}">
        <p14:creationId xmlns:p14="http://schemas.microsoft.com/office/powerpoint/2010/main" val="990161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Titre 1"/>
          <p:cNvSpPr>
            <a:spLocks noGrp="1"/>
          </p:cNvSpPr>
          <p:nvPr>
            <p:ph type="title"/>
          </p:nvPr>
        </p:nvSpPr>
        <p:spPr>
          <a:xfrm>
            <a:off x="755073" y="15990"/>
            <a:ext cx="10515600" cy="1325563"/>
          </a:xfrm>
        </p:spPr>
        <p:txBody>
          <a:bodyPr/>
          <a:lstStyle/>
          <a:p>
            <a:r>
              <a:rPr lang="fr-FR" dirty="0"/>
              <a:t>Modifiez le style du titre</a:t>
            </a:r>
          </a:p>
        </p:txBody>
      </p:sp>
      <p:sp>
        <p:nvSpPr>
          <p:cNvPr id="5" name="Espace réservé du numéro de diapositive 5">
            <a:extLst>
              <a:ext uri="{FF2B5EF4-FFF2-40B4-BE49-F238E27FC236}">
                <a16:creationId xmlns:a16="http://schemas.microsoft.com/office/drawing/2014/main" id="{C8E35482-B6D1-4A09-84E9-CB5BCE04EC7D}"/>
              </a:ext>
            </a:extLst>
          </p:cNvPr>
          <p:cNvSpPr>
            <a:spLocks noGrp="1"/>
          </p:cNvSpPr>
          <p:nvPr>
            <p:ph type="sldNum" sz="quarter"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58CC0FCD-9DC2-4E95-BD46-B77D183F21FD}" type="slidenum">
              <a:rPr lang="fr-FR"/>
              <a:pPr>
                <a:defRPr/>
              </a:pPr>
              <a:t>‹N°›</a:t>
            </a:fld>
            <a:endParaRPr lang="fr-FR"/>
          </a:p>
        </p:txBody>
      </p:sp>
    </p:spTree>
    <p:extLst>
      <p:ext uri="{BB962C8B-B14F-4D97-AF65-F5344CB8AC3E}">
        <p14:creationId xmlns:p14="http://schemas.microsoft.com/office/powerpoint/2010/main" val="582399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F0E3AA38-21BE-461C-86B8-22026FFAC90C}"/>
              </a:ext>
            </a:extLst>
          </p:cNvPr>
          <p:cNvGrpSpPr>
            <a:grpSpLocks/>
          </p:cNvGrpSpPr>
          <p:nvPr/>
        </p:nvGrpSpPr>
        <p:grpSpPr bwMode="auto">
          <a:xfrm>
            <a:off x="0" y="-7938"/>
            <a:ext cx="12192000" cy="6865938"/>
            <a:chOff x="0" y="-8467"/>
            <a:chExt cx="12192000" cy="6866467"/>
          </a:xfrm>
        </p:grpSpPr>
        <p:cxnSp>
          <p:nvCxnSpPr>
            <p:cNvPr id="5" name="Straight Connector 31">
              <a:extLst>
                <a:ext uri="{FF2B5EF4-FFF2-40B4-BE49-F238E27FC236}">
                  <a16:creationId xmlns:a16="http://schemas.microsoft.com/office/drawing/2014/main" id="{AE356175-BCDB-429A-9699-47EF9D2B39E3}"/>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a:extLst>
                <a:ext uri="{FF2B5EF4-FFF2-40B4-BE49-F238E27FC236}">
                  <a16:creationId xmlns:a16="http://schemas.microsoft.com/office/drawing/2014/main" id="{E628C815-15BC-4206-991D-45CFBFD684B1}"/>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91D10EB3-56E1-4A82-9C70-1F9A7E9DEFC4}"/>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AA3A05DE-43DC-4D71-AE42-47EAF9F925D1}"/>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a:extLst>
                <a:ext uri="{FF2B5EF4-FFF2-40B4-BE49-F238E27FC236}">
                  <a16:creationId xmlns:a16="http://schemas.microsoft.com/office/drawing/2014/main" id="{DB588856-AE64-4199-AB94-DB6C9B8D586A}"/>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96C82968-308C-41EF-AA7F-542A899A0502}"/>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2D931E2C-CD4B-4EBB-96B8-D856D22065C7}"/>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DF427981-B424-43AF-9EF5-92CADA594A0A}"/>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a:extLst>
                <a:ext uri="{FF2B5EF4-FFF2-40B4-BE49-F238E27FC236}">
                  <a16:creationId xmlns:a16="http://schemas.microsoft.com/office/drawing/2014/main" id="{872E4D42-D8AD-4CEE-A68B-65384E116C8E}"/>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a:extLst>
                <a:ext uri="{FF2B5EF4-FFF2-40B4-BE49-F238E27FC236}">
                  <a16:creationId xmlns:a16="http://schemas.microsoft.com/office/drawing/2014/main" id="{D7A56839-1EBF-4CD4-B7BE-F7CDA1C470C6}"/>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5" name="Picture 7" descr="A close up of a logo&#10;&#10;Description automatically generated">
            <a:extLst>
              <a:ext uri="{FF2B5EF4-FFF2-40B4-BE49-F238E27FC236}">
                <a16:creationId xmlns:a16="http://schemas.microsoft.com/office/drawing/2014/main" id="{385CF268-502A-49C1-954A-BB5505BD13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16" name="Date Placeholder 3">
            <a:extLst>
              <a:ext uri="{FF2B5EF4-FFF2-40B4-BE49-F238E27FC236}">
                <a16:creationId xmlns:a16="http://schemas.microsoft.com/office/drawing/2014/main" id="{88A56F2D-C2FF-4855-9E59-2C0478FAB818}"/>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17" name="Footer Placeholder 4">
            <a:extLst>
              <a:ext uri="{FF2B5EF4-FFF2-40B4-BE49-F238E27FC236}">
                <a16:creationId xmlns:a16="http://schemas.microsoft.com/office/drawing/2014/main" id="{E8F0529C-E012-4365-AD83-3F43A0E68DA5}"/>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18" name="Slide Number Placeholder 5">
            <a:extLst>
              <a:ext uri="{FF2B5EF4-FFF2-40B4-BE49-F238E27FC236}">
                <a16:creationId xmlns:a16="http://schemas.microsoft.com/office/drawing/2014/main" id="{653A311A-73D8-422A-8D08-CFD191AFADBB}"/>
              </a:ext>
            </a:extLst>
          </p:cNvPr>
          <p:cNvSpPr>
            <a:spLocks noGrp="1"/>
          </p:cNvSpPr>
          <p:nvPr>
            <p:ph type="sldNum" sz="quarter" idx="12"/>
          </p:nvPr>
        </p:nvSpPr>
        <p:spPr/>
        <p:txBody>
          <a:bodyPr/>
          <a:lstStyle>
            <a:lvl1pPr>
              <a:defRPr/>
            </a:lvl1pPr>
          </a:lstStyle>
          <a:p>
            <a:pPr>
              <a:defRPr/>
            </a:pPr>
            <a:fld id="{0DF0DDF0-DE8F-4290-8C79-5C8CD9D47473}" type="slidenum">
              <a:rPr lang="en-US"/>
              <a:pPr>
                <a:defRPr/>
              </a:pPr>
              <a:t>‹N°›</a:t>
            </a:fld>
            <a:endParaRPr lang="en-US"/>
          </a:p>
        </p:txBody>
      </p:sp>
    </p:spTree>
    <p:extLst>
      <p:ext uri="{BB962C8B-B14F-4D97-AF65-F5344CB8AC3E}">
        <p14:creationId xmlns:p14="http://schemas.microsoft.com/office/powerpoint/2010/main" val="2550339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BF2B7EF7-D983-4D43-9807-570F1BFD29C3}"/>
              </a:ext>
            </a:extLst>
          </p:cNvPr>
          <p:cNvSpPr>
            <a:spLocks noGrp="1"/>
          </p:cNvSpPr>
          <p:nvPr>
            <p:ph type="dt" sz="half" idx="10"/>
          </p:nvPr>
        </p:nvSpPr>
        <p:spPr>
          <a:xfrm>
            <a:off x="7924800" y="6446838"/>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4" name="Espace réservé du numéro de diapositive 5">
            <a:extLst>
              <a:ext uri="{FF2B5EF4-FFF2-40B4-BE49-F238E27FC236}">
                <a16:creationId xmlns:a16="http://schemas.microsoft.com/office/drawing/2014/main" id="{6B6A52C9-876E-4B52-80A5-1F236F7D99F3}"/>
              </a:ext>
            </a:extLst>
          </p:cNvPr>
          <p:cNvSpPr>
            <a:spLocks noGrp="1"/>
          </p:cNvSpPr>
          <p:nvPr>
            <p:ph type="sldNum" sz="quarter" idx="11"/>
          </p:nvPr>
        </p:nvSpPr>
        <p:spPr>
          <a:xfrm>
            <a:off x="11153775" y="6453188"/>
            <a:ext cx="1008063" cy="365125"/>
          </a:xfrm>
        </p:spPr>
        <p:txBody>
          <a:bodyPr/>
          <a:lstStyle>
            <a:lvl1pPr algn="l">
              <a:defRPr sz="1800">
                <a:solidFill>
                  <a:prstClr val="black"/>
                </a:solidFill>
              </a:defRPr>
            </a:lvl1pPr>
          </a:lstStyle>
          <a:p>
            <a:pPr>
              <a:defRPr/>
            </a:pPr>
            <a:fld id="{9CC60466-1D57-4EB9-BAAD-017231AA31F3}" type="slidenum">
              <a:rPr lang="fr-FR"/>
              <a:pPr>
                <a:defRPr/>
              </a:pPr>
              <a:t>‹N°›</a:t>
            </a:fld>
            <a:endParaRPr lang="fr-FR"/>
          </a:p>
        </p:txBody>
      </p:sp>
    </p:spTree>
    <p:extLst>
      <p:ext uri="{BB962C8B-B14F-4D97-AF65-F5344CB8AC3E}">
        <p14:creationId xmlns:p14="http://schemas.microsoft.com/office/powerpoint/2010/main" val="4242498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481CEFE-10AD-4914-A7AA-AB3BCAA79301}"/>
              </a:ext>
            </a:extLst>
          </p:cNvPr>
          <p:cNvSpPr>
            <a:spLocks noGrp="1"/>
          </p:cNvSpPr>
          <p:nvPr>
            <p:ph type="dt" sz="half" idx="10"/>
          </p:nvPr>
        </p:nvSpPr>
        <p:spPr>
          <a:xfrm>
            <a:off x="7924800" y="6454775"/>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5" name="Espace réservé du numéro de diapositive 5">
            <a:extLst>
              <a:ext uri="{FF2B5EF4-FFF2-40B4-BE49-F238E27FC236}">
                <a16:creationId xmlns:a16="http://schemas.microsoft.com/office/drawing/2014/main" id="{16E28CCB-08C8-4A55-A489-DCD8B578ACBC}"/>
              </a:ext>
            </a:extLst>
          </p:cNvPr>
          <p:cNvSpPr>
            <a:spLocks noGrp="1"/>
          </p:cNvSpPr>
          <p:nvPr>
            <p:ph type="sldNum" sz="quarter" idx="11"/>
          </p:nvPr>
        </p:nvSpPr>
        <p:spPr>
          <a:xfrm>
            <a:off x="11153775" y="6461125"/>
            <a:ext cx="1008063" cy="365125"/>
          </a:xfrm>
        </p:spPr>
        <p:txBody>
          <a:bodyPr/>
          <a:lstStyle>
            <a:lvl1pPr algn="l">
              <a:defRPr sz="1800">
                <a:solidFill>
                  <a:prstClr val="black"/>
                </a:solidFill>
              </a:defRPr>
            </a:lvl1pPr>
          </a:lstStyle>
          <a:p>
            <a:pPr>
              <a:defRPr/>
            </a:pPr>
            <a:fld id="{59F7E72B-C95D-4315-9F1F-2E3DDCD0F0E2}" type="slidenum">
              <a:rPr lang="fr-FR"/>
              <a:pPr>
                <a:defRPr/>
              </a:pPr>
              <a:t>‹N°›</a:t>
            </a:fld>
            <a:endParaRPr lang="fr-FR"/>
          </a:p>
        </p:txBody>
      </p:sp>
    </p:spTree>
    <p:extLst>
      <p:ext uri="{BB962C8B-B14F-4D97-AF65-F5344CB8AC3E}">
        <p14:creationId xmlns:p14="http://schemas.microsoft.com/office/powerpoint/2010/main" val="2075800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016A879-3246-4B26-A843-EC962C83AB27}"/>
              </a:ext>
            </a:extLst>
          </p:cNvPr>
          <p:cNvSpPr>
            <a:spLocks noGrp="1"/>
          </p:cNvSpPr>
          <p:nvPr>
            <p:ph type="dt" sz="half" idx="10"/>
          </p:nvPr>
        </p:nvSpPr>
        <p:spPr>
          <a:xfrm>
            <a:off x="7826375" y="6345238"/>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5" name="Espace réservé du numéro de diapositive 5">
            <a:extLst>
              <a:ext uri="{FF2B5EF4-FFF2-40B4-BE49-F238E27FC236}">
                <a16:creationId xmlns:a16="http://schemas.microsoft.com/office/drawing/2014/main" id="{FF7A831D-0220-47BB-868E-A350EC713311}"/>
              </a:ext>
            </a:extLst>
          </p:cNvPr>
          <p:cNvSpPr>
            <a:spLocks noGrp="1"/>
          </p:cNvSpPr>
          <p:nvPr>
            <p:ph type="sldNum" sz="quarter" idx="11"/>
          </p:nvPr>
        </p:nvSpPr>
        <p:spPr>
          <a:xfrm>
            <a:off x="11353800" y="6473825"/>
            <a:ext cx="760413" cy="365125"/>
          </a:xfrm>
        </p:spPr>
        <p:txBody>
          <a:bodyPr/>
          <a:lstStyle>
            <a:lvl1pPr algn="l">
              <a:defRPr sz="1800">
                <a:solidFill>
                  <a:prstClr val="black"/>
                </a:solidFill>
              </a:defRPr>
            </a:lvl1pPr>
          </a:lstStyle>
          <a:p>
            <a:pPr>
              <a:defRPr/>
            </a:pPr>
            <a:fld id="{F96AC003-5118-4F7A-BEA7-C713619A56EC}" type="slidenum">
              <a:rPr lang="fr-FR"/>
              <a:pPr>
                <a:defRPr/>
              </a:pPr>
              <a:t>‹N°›</a:t>
            </a:fld>
            <a:endParaRPr lang="fr-FR"/>
          </a:p>
        </p:txBody>
      </p:sp>
    </p:spTree>
    <p:extLst>
      <p:ext uri="{BB962C8B-B14F-4D97-AF65-F5344CB8AC3E}">
        <p14:creationId xmlns:p14="http://schemas.microsoft.com/office/powerpoint/2010/main" val="539989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A428C48E-D55F-49AA-AE52-658B019F4E60}"/>
              </a:ext>
            </a:extLst>
          </p:cNvPr>
          <p:cNvSpPr>
            <a:spLocks noGrp="1"/>
          </p:cNvSpPr>
          <p:nvPr>
            <p:ph type="dt" sz="half" idx="10"/>
          </p:nvPr>
        </p:nvSpPr>
        <p:spPr>
          <a:xfrm>
            <a:off x="6364288"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5" name="Espace réservé du numéro de diapositive 5">
            <a:extLst>
              <a:ext uri="{FF2B5EF4-FFF2-40B4-BE49-F238E27FC236}">
                <a16:creationId xmlns:a16="http://schemas.microsoft.com/office/drawing/2014/main" id="{9FE00606-D78B-452D-BCF7-2E89AB02C3FE}"/>
              </a:ext>
            </a:extLst>
          </p:cNvPr>
          <p:cNvSpPr>
            <a:spLocks noGrp="1"/>
          </p:cNvSpPr>
          <p:nvPr>
            <p:ph type="sldNum" sz="quarter" idx="11"/>
          </p:nvPr>
        </p:nvSpPr>
        <p:spPr>
          <a:xfrm>
            <a:off x="11549063" y="6492875"/>
            <a:ext cx="642937" cy="365125"/>
          </a:xfrm>
        </p:spPr>
        <p:txBody>
          <a:bodyPr/>
          <a:lstStyle>
            <a:lvl1pPr algn="l">
              <a:defRPr sz="1800">
                <a:solidFill>
                  <a:prstClr val="black"/>
                </a:solidFill>
              </a:defRPr>
            </a:lvl1pPr>
          </a:lstStyle>
          <a:p>
            <a:pPr>
              <a:defRPr/>
            </a:pPr>
            <a:fld id="{097049DA-4A9A-4276-9DC6-ECAD3F7717E9}" type="slidenum">
              <a:rPr lang="fr-FR"/>
              <a:pPr>
                <a:defRPr/>
              </a:pPr>
              <a:t>‹N°›</a:t>
            </a:fld>
            <a:endParaRPr lang="fr-FR"/>
          </a:p>
        </p:txBody>
      </p:sp>
    </p:spTree>
    <p:extLst>
      <p:ext uri="{BB962C8B-B14F-4D97-AF65-F5344CB8AC3E}">
        <p14:creationId xmlns:p14="http://schemas.microsoft.com/office/powerpoint/2010/main" val="150896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46037"/>
            <a:ext cx="10515600" cy="1325563"/>
          </a:xfrm>
        </p:spPr>
        <p:txBody>
          <a:bodyPr/>
          <a:lstStyle>
            <a:lvl1pPr>
              <a:defRPr sz="3200" b="1">
                <a:latin typeface="+mn-lt"/>
              </a:defRPr>
            </a:lvl1pPr>
          </a:lstStyle>
          <a:p>
            <a:r>
              <a:rPr lang="fr-FR" dirty="0"/>
              <a:t>Modifiez le style du titre</a:t>
            </a:r>
          </a:p>
        </p:txBody>
      </p:sp>
      <p:sp>
        <p:nvSpPr>
          <p:cNvPr id="3" name="Espace réservé de la date 3">
            <a:extLst>
              <a:ext uri="{FF2B5EF4-FFF2-40B4-BE49-F238E27FC236}">
                <a16:creationId xmlns:a16="http://schemas.microsoft.com/office/drawing/2014/main" id="{99BC22E2-5A5C-4C34-915D-E787D9003C99}"/>
              </a:ext>
            </a:extLst>
          </p:cNvPr>
          <p:cNvSpPr>
            <a:spLocks noGrp="1"/>
          </p:cNvSpPr>
          <p:nvPr>
            <p:ph type="dt" sz="half" idx="10"/>
          </p:nvPr>
        </p:nvSpPr>
        <p:spPr>
          <a:xfrm>
            <a:off x="7924800" y="6446838"/>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7E58E29F-EECD-4A87-B50C-7682C2CA66D2}" type="datetime1">
              <a:rPr lang="fr-FR"/>
              <a:pPr>
                <a:defRPr/>
              </a:pPr>
              <a:t>21/07/2021</a:t>
            </a:fld>
            <a:endParaRPr lang="fr-FR"/>
          </a:p>
        </p:txBody>
      </p:sp>
      <p:sp>
        <p:nvSpPr>
          <p:cNvPr id="4" name="Espace réservé du numéro de diapositive 5">
            <a:extLst>
              <a:ext uri="{FF2B5EF4-FFF2-40B4-BE49-F238E27FC236}">
                <a16:creationId xmlns:a16="http://schemas.microsoft.com/office/drawing/2014/main" id="{C8357394-4DB5-4C39-A909-7AB82374A674}"/>
              </a:ext>
            </a:extLst>
          </p:cNvPr>
          <p:cNvSpPr>
            <a:spLocks noGrp="1"/>
          </p:cNvSpPr>
          <p:nvPr>
            <p:ph type="sldNum" sz="quarter" idx="11"/>
          </p:nvPr>
        </p:nvSpPr>
        <p:spPr>
          <a:xfrm>
            <a:off x="11153775" y="6453188"/>
            <a:ext cx="1008063"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A9B9E11D-E96E-434C-8083-A49BC675742A}" type="slidenum">
              <a:rPr lang="fr-FR"/>
              <a:pPr>
                <a:defRPr/>
              </a:pPr>
              <a:t>‹N°›</a:t>
            </a:fld>
            <a:endParaRPr lang="fr-FR"/>
          </a:p>
        </p:txBody>
      </p:sp>
    </p:spTree>
    <p:extLst>
      <p:ext uri="{BB962C8B-B14F-4D97-AF65-F5344CB8AC3E}">
        <p14:creationId xmlns:p14="http://schemas.microsoft.com/office/powerpoint/2010/main" val="2645095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039E8DBB-1F74-409C-B86A-A2564D4C897B}"/>
              </a:ext>
            </a:extLst>
          </p:cNvPr>
          <p:cNvSpPr>
            <a:spLocks noGrp="1"/>
          </p:cNvSpPr>
          <p:nvPr>
            <p:ph type="dt" sz="half" idx="10"/>
          </p:nvPr>
        </p:nvSpPr>
        <p:spPr>
          <a:xfrm>
            <a:off x="7918450" y="64960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6" name="Espace réservé du numéro de diapositive 6">
            <a:extLst>
              <a:ext uri="{FF2B5EF4-FFF2-40B4-BE49-F238E27FC236}">
                <a16:creationId xmlns:a16="http://schemas.microsoft.com/office/drawing/2014/main" id="{08B72DA6-FBC1-4FA3-9AE3-1259F5838519}"/>
              </a:ext>
            </a:extLst>
          </p:cNvPr>
          <p:cNvSpPr>
            <a:spLocks noGrp="1"/>
          </p:cNvSpPr>
          <p:nvPr>
            <p:ph type="sldNum" sz="quarter" idx="11"/>
          </p:nvPr>
        </p:nvSpPr>
        <p:spPr>
          <a:xfrm>
            <a:off x="11366500" y="6496050"/>
            <a:ext cx="825500" cy="365125"/>
          </a:xfrm>
        </p:spPr>
        <p:txBody>
          <a:bodyPr/>
          <a:lstStyle>
            <a:lvl1pPr algn="l">
              <a:defRPr sz="1800">
                <a:solidFill>
                  <a:prstClr val="black"/>
                </a:solidFill>
              </a:defRPr>
            </a:lvl1pPr>
          </a:lstStyle>
          <a:p>
            <a:pPr>
              <a:defRPr/>
            </a:pPr>
            <a:fld id="{19AE6E25-5F15-4ECB-AD01-35DD4D351C05}" type="slidenum">
              <a:rPr lang="fr-FR"/>
              <a:pPr>
                <a:defRPr/>
              </a:pPr>
              <a:t>‹N°›</a:t>
            </a:fld>
            <a:endParaRPr lang="fr-FR" dirty="0"/>
          </a:p>
        </p:txBody>
      </p:sp>
    </p:spTree>
    <p:extLst>
      <p:ext uri="{BB962C8B-B14F-4D97-AF65-F5344CB8AC3E}">
        <p14:creationId xmlns:p14="http://schemas.microsoft.com/office/powerpoint/2010/main" val="1212679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a:t>Modifier les styles du texte du masque
Deuxième niveau
Troisième niveau
Quatrième niveau
Cinquième niveau</a:t>
            </a:r>
          </a:p>
        </p:txBody>
      </p:sp>
      <p:sp>
        <p:nvSpPr>
          <p:cNvPr id="4" name="Espace réservé du contenu 3"/>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4DE60F07-48E2-4E74-B8ED-382760CBBAD5}"/>
              </a:ext>
            </a:extLst>
          </p:cNvPr>
          <p:cNvSpPr>
            <a:spLocks noGrp="1"/>
          </p:cNvSpPr>
          <p:nvPr>
            <p:ph type="dt" sz="half" idx="10"/>
          </p:nvPr>
        </p:nvSpPr>
        <p:spPr>
          <a:xfrm>
            <a:off x="8348663" y="6488113"/>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8" name="Espace réservé du numéro de diapositive 8">
            <a:extLst>
              <a:ext uri="{FF2B5EF4-FFF2-40B4-BE49-F238E27FC236}">
                <a16:creationId xmlns:a16="http://schemas.microsoft.com/office/drawing/2014/main" id="{505832B7-D8F7-409A-B638-54F91CBDE04E}"/>
              </a:ext>
            </a:extLst>
          </p:cNvPr>
          <p:cNvSpPr>
            <a:spLocks noGrp="1"/>
          </p:cNvSpPr>
          <p:nvPr>
            <p:ph type="sldNum" sz="quarter" idx="11"/>
          </p:nvPr>
        </p:nvSpPr>
        <p:spPr>
          <a:xfrm>
            <a:off x="11353800" y="6492875"/>
            <a:ext cx="773113" cy="365125"/>
          </a:xfrm>
        </p:spPr>
        <p:txBody>
          <a:bodyPr/>
          <a:lstStyle>
            <a:lvl1pPr algn="l">
              <a:defRPr sz="1800">
                <a:solidFill>
                  <a:prstClr val="black"/>
                </a:solidFill>
              </a:defRPr>
            </a:lvl1pPr>
          </a:lstStyle>
          <a:p>
            <a:pPr>
              <a:defRPr/>
            </a:pPr>
            <a:fld id="{243DB5C0-651D-4C4E-90CD-5CFD42583BD2}" type="slidenum">
              <a:rPr lang="fr-FR"/>
              <a:pPr>
                <a:defRPr/>
              </a:pPr>
              <a:t>‹N°›</a:t>
            </a:fld>
            <a:endParaRPr lang="fr-FR" dirty="0"/>
          </a:p>
        </p:txBody>
      </p:sp>
    </p:spTree>
    <p:extLst>
      <p:ext uri="{BB962C8B-B14F-4D97-AF65-F5344CB8AC3E}">
        <p14:creationId xmlns:p14="http://schemas.microsoft.com/office/powerpoint/2010/main" val="3780337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B3A9E65-F11F-4701-BDEC-F0D5CD128ADC}"/>
              </a:ext>
            </a:extLst>
          </p:cNvPr>
          <p:cNvSpPr>
            <a:spLocks noGrp="1"/>
          </p:cNvSpPr>
          <p:nvPr>
            <p:ph type="dt" sz="half" idx="10"/>
          </p:nvPr>
        </p:nvSpPr>
        <p:spPr>
          <a:xfrm>
            <a:off x="76835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4" name="Espace réservé du numéro de diapositive 4">
            <a:extLst>
              <a:ext uri="{FF2B5EF4-FFF2-40B4-BE49-F238E27FC236}">
                <a16:creationId xmlns:a16="http://schemas.microsoft.com/office/drawing/2014/main" id="{A417CF40-AAB8-42A4-9997-29386E05A6FD}"/>
              </a:ext>
            </a:extLst>
          </p:cNvPr>
          <p:cNvSpPr>
            <a:spLocks noGrp="1"/>
          </p:cNvSpPr>
          <p:nvPr>
            <p:ph type="sldNum" sz="quarter" idx="11"/>
          </p:nvPr>
        </p:nvSpPr>
        <p:spPr>
          <a:xfrm>
            <a:off x="11588750" y="6492875"/>
            <a:ext cx="603250" cy="365125"/>
          </a:xfrm>
        </p:spPr>
        <p:txBody>
          <a:bodyPr/>
          <a:lstStyle>
            <a:lvl1pPr algn="l">
              <a:defRPr sz="1800">
                <a:solidFill>
                  <a:prstClr val="black"/>
                </a:solidFill>
              </a:defRPr>
            </a:lvl1pPr>
          </a:lstStyle>
          <a:p>
            <a:pPr>
              <a:defRPr/>
            </a:pPr>
            <a:fld id="{632B8D24-746C-40F4-B910-DB93D0AB7519}" type="slidenum">
              <a:rPr lang="fr-FR"/>
              <a:pPr>
                <a:defRPr/>
              </a:pPr>
              <a:t>‹N°›</a:t>
            </a:fld>
            <a:endParaRPr lang="fr-FR"/>
          </a:p>
        </p:txBody>
      </p:sp>
    </p:spTree>
    <p:extLst>
      <p:ext uri="{BB962C8B-B14F-4D97-AF65-F5344CB8AC3E}">
        <p14:creationId xmlns:p14="http://schemas.microsoft.com/office/powerpoint/2010/main" val="3062609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54C74552-59FA-4963-AED0-C62205402872}"/>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6" name="Espace réservé du numéro de diapositive 6">
            <a:extLst>
              <a:ext uri="{FF2B5EF4-FFF2-40B4-BE49-F238E27FC236}">
                <a16:creationId xmlns:a16="http://schemas.microsoft.com/office/drawing/2014/main" id="{77CF2178-D8B6-4DC4-8B1F-AE6795089749}"/>
              </a:ext>
            </a:extLst>
          </p:cNvPr>
          <p:cNvSpPr>
            <a:spLocks noGrp="1"/>
          </p:cNvSpPr>
          <p:nvPr>
            <p:ph type="sldNum" sz="quarter" idx="11"/>
          </p:nvPr>
        </p:nvSpPr>
        <p:spPr>
          <a:xfrm>
            <a:off x="11458575" y="6488113"/>
            <a:ext cx="733425" cy="365125"/>
          </a:xfrm>
        </p:spPr>
        <p:txBody>
          <a:bodyPr/>
          <a:lstStyle>
            <a:lvl1pPr algn="l">
              <a:defRPr sz="1800">
                <a:solidFill>
                  <a:prstClr val="black"/>
                </a:solidFill>
              </a:defRPr>
            </a:lvl1pPr>
          </a:lstStyle>
          <a:p>
            <a:pPr>
              <a:defRPr/>
            </a:pPr>
            <a:fld id="{D7A3B36A-893D-4F22-866C-931992455AAB}" type="slidenum">
              <a:rPr lang="fr-FR"/>
              <a:pPr>
                <a:defRPr/>
              </a:pPr>
              <a:t>‹N°›</a:t>
            </a:fld>
            <a:endParaRPr lang="fr-FR"/>
          </a:p>
        </p:txBody>
      </p:sp>
    </p:spTree>
    <p:extLst>
      <p:ext uri="{BB962C8B-B14F-4D97-AF65-F5344CB8AC3E}">
        <p14:creationId xmlns:p14="http://schemas.microsoft.com/office/powerpoint/2010/main" val="2102241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8D6DC7F-D710-4EB4-93E6-15A3A8DADD25}"/>
              </a:ext>
            </a:extLst>
          </p:cNvPr>
          <p:cNvSpPr>
            <a:spLocks noGrp="1"/>
          </p:cNvSpPr>
          <p:nvPr>
            <p:ph type="dt" sz="half" idx="10"/>
          </p:nvPr>
        </p:nvSpPr>
        <p:spPr>
          <a:xfrm>
            <a:off x="7800975"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6" name="Espace réservé du numéro de diapositive 6">
            <a:extLst>
              <a:ext uri="{FF2B5EF4-FFF2-40B4-BE49-F238E27FC236}">
                <a16:creationId xmlns:a16="http://schemas.microsoft.com/office/drawing/2014/main" id="{280D8C33-19B1-4BFB-9C42-40A0BB8BDA0E}"/>
              </a:ext>
            </a:extLst>
          </p:cNvPr>
          <p:cNvSpPr>
            <a:spLocks noGrp="1"/>
          </p:cNvSpPr>
          <p:nvPr>
            <p:ph type="sldNum" sz="quarter" idx="11"/>
          </p:nvPr>
        </p:nvSpPr>
        <p:spPr>
          <a:xfrm>
            <a:off x="11523663" y="6492875"/>
            <a:ext cx="668337" cy="365125"/>
          </a:xfrm>
        </p:spPr>
        <p:txBody>
          <a:bodyPr/>
          <a:lstStyle>
            <a:lvl1pPr algn="l">
              <a:defRPr sz="1800">
                <a:solidFill>
                  <a:prstClr val="black"/>
                </a:solidFill>
              </a:defRPr>
            </a:lvl1pPr>
          </a:lstStyle>
          <a:p>
            <a:pPr>
              <a:defRPr/>
            </a:pPr>
            <a:fld id="{CA47D844-89EA-4CBF-83FD-9E15D6D223E4}" type="slidenum">
              <a:rPr lang="fr-FR"/>
              <a:pPr>
                <a:defRPr/>
              </a:pPr>
              <a:t>‹N°›</a:t>
            </a:fld>
            <a:endParaRPr lang="fr-FR"/>
          </a:p>
        </p:txBody>
      </p:sp>
    </p:spTree>
    <p:extLst>
      <p:ext uri="{BB962C8B-B14F-4D97-AF65-F5344CB8AC3E}">
        <p14:creationId xmlns:p14="http://schemas.microsoft.com/office/powerpoint/2010/main" val="1195062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C1E784E-6593-43DA-B7F3-73DC0CA7F353}"/>
              </a:ext>
            </a:extLst>
          </p:cNvPr>
          <p:cNvSpPr>
            <a:spLocks noGrp="1"/>
          </p:cNvSpPr>
          <p:nvPr>
            <p:ph type="dt" sz="half" idx="10"/>
          </p:nvPr>
        </p:nvSpPr>
        <p:spPr>
          <a:xfrm>
            <a:off x="7566025" y="6376988"/>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5" name="Espace réservé du numéro de diapositive 5">
            <a:extLst>
              <a:ext uri="{FF2B5EF4-FFF2-40B4-BE49-F238E27FC236}">
                <a16:creationId xmlns:a16="http://schemas.microsoft.com/office/drawing/2014/main" id="{73910BA8-E791-4114-BAFC-BD557FA52B84}"/>
              </a:ext>
            </a:extLst>
          </p:cNvPr>
          <p:cNvSpPr>
            <a:spLocks noGrp="1"/>
          </p:cNvSpPr>
          <p:nvPr>
            <p:ph type="sldNum" sz="quarter" idx="11"/>
          </p:nvPr>
        </p:nvSpPr>
        <p:spPr>
          <a:xfrm>
            <a:off x="11536363" y="6492875"/>
            <a:ext cx="577850" cy="365125"/>
          </a:xfrm>
        </p:spPr>
        <p:txBody>
          <a:bodyPr/>
          <a:lstStyle>
            <a:lvl1pPr algn="l">
              <a:defRPr sz="1800">
                <a:solidFill>
                  <a:prstClr val="black"/>
                </a:solidFill>
              </a:defRPr>
            </a:lvl1pPr>
          </a:lstStyle>
          <a:p>
            <a:pPr>
              <a:defRPr/>
            </a:pPr>
            <a:fld id="{AD486055-33E7-4491-9596-021735BD0EE7}" type="slidenum">
              <a:rPr lang="fr-FR"/>
              <a:pPr>
                <a:defRPr/>
              </a:pPr>
              <a:t>‹N°›</a:t>
            </a:fld>
            <a:endParaRPr lang="fr-FR" dirty="0"/>
          </a:p>
        </p:txBody>
      </p:sp>
    </p:spTree>
    <p:extLst>
      <p:ext uri="{BB962C8B-B14F-4D97-AF65-F5344CB8AC3E}">
        <p14:creationId xmlns:p14="http://schemas.microsoft.com/office/powerpoint/2010/main" val="3891479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86DBC95-E3FA-42E4-A575-60CB689AD795}"/>
              </a:ext>
            </a:extLst>
          </p:cNvPr>
          <p:cNvSpPr>
            <a:spLocks noGrp="1"/>
          </p:cNvSpPr>
          <p:nvPr>
            <p:ph type="dt" sz="half" idx="10"/>
          </p:nvPr>
        </p:nvSpPr>
        <p:spPr>
          <a:xfrm>
            <a:off x="8451850" y="6356350"/>
            <a:ext cx="201295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fr-FR"/>
          </a:p>
        </p:txBody>
      </p:sp>
      <p:sp>
        <p:nvSpPr>
          <p:cNvPr id="5" name="Espace réservé du numéro de diapositive 5">
            <a:extLst>
              <a:ext uri="{FF2B5EF4-FFF2-40B4-BE49-F238E27FC236}">
                <a16:creationId xmlns:a16="http://schemas.microsoft.com/office/drawing/2014/main" id="{D6A25769-7015-41C9-9D6F-87452B5CF2F6}"/>
              </a:ext>
            </a:extLst>
          </p:cNvPr>
          <p:cNvSpPr>
            <a:spLocks noGrp="1"/>
          </p:cNvSpPr>
          <p:nvPr>
            <p:ph type="sldNum" sz="quarter" idx="11"/>
          </p:nvPr>
        </p:nvSpPr>
        <p:spPr>
          <a:xfrm>
            <a:off x="11588750" y="6492875"/>
            <a:ext cx="603250" cy="365125"/>
          </a:xfrm>
        </p:spPr>
        <p:txBody>
          <a:bodyPr/>
          <a:lstStyle>
            <a:lvl1pPr algn="l">
              <a:defRPr sz="1800">
                <a:solidFill>
                  <a:prstClr val="black"/>
                </a:solidFill>
              </a:defRPr>
            </a:lvl1pPr>
          </a:lstStyle>
          <a:p>
            <a:pPr>
              <a:defRPr/>
            </a:pPr>
            <a:fld id="{9A29AA13-3916-4971-AD56-944E7EB6B019}" type="slidenum">
              <a:rPr lang="fr-FR"/>
              <a:pPr>
                <a:defRPr/>
              </a:pPr>
              <a:t>‹N°›</a:t>
            </a:fld>
            <a:endParaRPr lang="fr-FR"/>
          </a:p>
        </p:txBody>
      </p:sp>
    </p:spTree>
    <p:extLst>
      <p:ext uri="{BB962C8B-B14F-4D97-AF65-F5344CB8AC3E}">
        <p14:creationId xmlns:p14="http://schemas.microsoft.com/office/powerpoint/2010/main" val="4055067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userDrawn="1">
  <p:cSld name="Comparison">
    <p:spTree>
      <p:nvGrpSpPr>
        <p:cNvPr id="1" name="Shape 45"/>
        <p:cNvGrpSpPr/>
        <p:nvPr/>
      </p:nvGrpSpPr>
      <p:grpSpPr>
        <a:xfrm>
          <a:off x="0" y="0"/>
          <a:ext cx="0" cy="0"/>
          <a:chOff x="0" y="0"/>
          <a:chExt cx="0" cy="0"/>
        </a:xfrm>
      </p:grpSpPr>
      <p:sp>
        <p:nvSpPr>
          <p:cNvPr id="47" name="Google Shape;47;p7"/>
          <p:cNvSpPr txBox="1">
            <a:spLocks noGrp="1"/>
          </p:cNvSpPr>
          <p:nvPr>
            <p:ph type="body" idx="1"/>
          </p:nvPr>
        </p:nvSpPr>
        <p:spPr>
          <a:xfrm>
            <a:off x="609600" y="1535113"/>
            <a:ext cx="5386800" cy="639900"/>
          </a:xfrm>
          <a:prstGeom prst="rect">
            <a:avLst/>
          </a:prstGeom>
          <a:noFill/>
          <a:ln>
            <a:noFill/>
          </a:ln>
        </p:spPr>
        <p:txBody>
          <a:bodyPr spcFirstLastPara="1" lIns="91425" tIns="45700" rIns="91425" bIns="45700" anchor="b">
            <a:no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pPr lvl="0"/>
            <a:r>
              <a:rPr lang="fr-FR"/>
              <a:t>Cliquez pour modifier les styles du texte du masque</a:t>
            </a:r>
          </a:p>
        </p:txBody>
      </p:sp>
      <p:sp>
        <p:nvSpPr>
          <p:cNvPr id="48" name="Google Shape;48;p7"/>
          <p:cNvSpPr txBox="1">
            <a:spLocks noGrp="1"/>
          </p:cNvSpPr>
          <p:nvPr>
            <p:ph type="body" idx="2"/>
          </p:nvPr>
        </p:nvSpPr>
        <p:spPr>
          <a:xfrm>
            <a:off x="609600" y="2174875"/>
            <a:ext cx="5386800" cy="3951300"/>
          </a:xfrm>
          <a:prstGeom prst="rect">
            <a:avLst/>
          </a:prstGeom>
          <a:noFill/>
          <a:ln>
            <a:noFill/>
          </a:ln>
        </p:spPr>
        <p:txBody>
          <a:bodyPr spcFirstLastPara="1" lIns="91425" tIns="45700" rIns="91425" bIns="45700">
            <a:noAutofit/>
          </a:bodyPr>
          <a:lstStyle>
            <a:lvl1pPr marL="342900" lvl="0" indent="-285750" algn="l">
              <a:spcBef>
                <a:spcPts val="360"/>
              </a:spcBef>
              <a:spcAft>
                <a:spcPts val="0"/>
              </a:spcAft>
              <a:buClr>
                <a:schemeClr val="dk1"/>
              </a:buClr>
              <a:buSzPts val="2400"/>
              <a:buChar char="•"/>
              <a:defRPr sz="1800"/>
            </a:lvl1pPr>
            <a:lvl2pPr marL="685800" lvl="1" indent="-266700" algn="l">
              <a:spcBef>
                <a:spcPts val="300"/>
              </a:spcBef>
              <a:spcAft>
                <a:spcPts val="0"/>
              </a:spcAft>
              <a:buClr>
                <a:schemeClr val="dk1"/>
              </a:buClr>
              <a:buSzPts val="2000"/>
              <a:buChar char="–"/>
              <a:defRPr sz="1500"/>
            </a:lvl2pPr>
            <a:lvl3pPr marL="1028700" lvl="2" indent="-257175" algn="l">
              <a:spcBef>
                <a:spcPts val="270"/>
              </a:spcBef>
              <a:spcAft>
                <a:spcPts val="0"/>
              </a:spcAft>
              <a:buClr>
                <a:schemeClr val="dk1"/>
              </a:buClr>
              <a:buSzPts val="1800"/>
              <a:buChar char="•"/>
              <a:defRPr sz="1350"/>
            </a:lvl3pPr>
            <a:lvl4pPr marL="1371600" lvl="3" indent="-247650" algn="l">
              <a:spcBef>
                <a:spcPts val="240"/>
              </a:spcBef>
              <a:spcAft>
                <a:spcPts val="0"/>
              </a:spcAft>
              <a:buClr>
                <a:schemeClr val="dk1"/>
              </a:buClr>
              <a:buSzPts val="1600"/>
              <a:buChar char="–"/>
              <a:defRPr sz="1200"/>
            </a:lvl4pPr>
            <a:lvl5pPr marL="1714500" lvl="4" indent="-247650" algn="l">
              <a:spcBef>
                <a:spcPts val="240"/>
              </a:spcBef>
              <a:spcAft>
                <a:spcPts val="0"/>
              </a:spcAft>
              <a:buClr>
                <a:schemeClr val="dk1"/>
              </a:buClr>
              <a:buSzPts val="1600"/>
              <a:buChar char="»"/>
              <a:defRPr sz="120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pPr lvl="0"/>
            <a:r>
              <a:rPr lang="fr-FR"/>
              <a:t>Cliquez pour modifier les styles du texte du masque</a:t>
            </a:r>
          </a:p>
        </p:txBody>
      </p:sp>
      <p:sp>
        <p:nvSpPr>
          <p:cNvPr id="49" name="Google Shape;49;p7"/>
          <p:cNvSpPr txBox="1">
            <a:spLocks noGrp="1"/>
          </p:cNvSpPr>
          <p:nvPr>
            <p:ph type="body" idx="3"/>
          </p:nvPr>
        </p:nvSpPr>
        <p:spPr>
          <a:xfrm>
            <a:off x="6193367" y="1535113"/>
            <a:ext cx="5388900" cy="639900"/>
          </a:xfrm>
          <a:prstGeom prst="rect">
            <a:avLst/>
          </a:prstGeom>
          <a:noFill/>
          <a:ln>
            <a:noFill/>
          </a:ln>
        </p:spPr>
        <p:txBody>
          <a:bodyPr spcFirstLastPara="1" lIns="91425" tIns="45700" rIns="91425" bIns="45700" anchor="b">
            <a:no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pPr lvl="0"/>
            <a:r>
              <a:rPr lang="fr-FR"/>
              <a:t>Cliquez pour modifier les styles du texte du masque</a:t>
            </a:r>
          </a:p>
        </p:txBody>
      </p:sp>
      <p:sp>
        <p:nvSpPr>
          <p:cNvPr id="50" name="Google Shape;50;p7"/>
          <p:cNvSpPr txBox="1">
            <a:spLocks noGrp="1"/>
          </p:cNvSpPr>
          <p:nvPr>
            <p:ph type="body" idx="4"/>
          </p:nvPr>
        </p:nvSpPr>
        <p:spPr>
          <a:xfrm>
            <a:off x="6193367" y="2174875"/>
            <a:ext cx="5388900" cy="3951300"/>
          </a:xfrm>
          <a:prstGeom prst="rect">
            <a:avLst/>
          </a:prstGeom>
          <a:noFill/>
          <a:ln>
            <a:noFill/>
          </a:ln>
        </p:spPr>
        <p:txBody>
          <a:bodyPr spcFirstLastPara="1" lIns="91425" tIns="45700" rIns="91425" bIns="45700">
            <a:noAutofit/>
          </a:bodyPr>
          <a:lstStyle>
            <a:lvl1pPr marL="342900" lvl="0" indent="-285750" algn="l">
              <a:spcBef>
                <a:spcPts val="360"/>
              </a:spcBef>
              <a:spcAft>
                <a:spcPts val="0"/>
              </a:spcAft>
              <a:buClr>
                <a:schemeClr val="dk1"/>
              </a:buClr>
              <a:buSzPts val="2400"/>
              <a:buChar char="•"/>
              <a:defRPr sz="1800"/>
            </a:lvl1pPr>
            <a:lvl2pPr marL="685800" lvl="1" indent="-266700" algn="l">
              <a:spcBef>
                <a:spcPts val="300"/>
              </a:spcBef>
              <a:spcAft>
                <a:spcPts val="0"/>
              </a:spcAft>
              <a:buClr>
                <a:schemeClr val="dk1"/>
              </a:buClr>
              <a:buSzPts val="2000"/>
              <a:buChar char="–"/>
              <a:defRPr sz="1500"/>
            </a:lvl2pPr>
            <a:lvl3pPr marL="1028700" lvl="2" indent="-257175" algn="l">
              <a:spcBef>
                <a:spcPts val="270"/>
              </a:spcBef>
              <a:spcAft>
                <a:spcPts val="0"/>
              </a:spcAft>
              <a:buClr>
                <a:schemeClr val="dk1"/>
              </a:buClr>
              <a:buSzPts val="1800"/>
              <a:buChar char="•"/>
              <a:defRPr sz="1350"/>
            </a:lvl3pPr>
            <a:lvl4pPr marL="1371600" lvl="3" indent="-247650" algn="l">
              <a:spcBef>
                <a:spcPts val="240"/>
              </a:spcBef>
              <a:spcAft>
                <a:spcPts val="0"/>
              </a:spcAft>
              <a:buClr>
                <a:schemeClr val="dk1"/>
              </a:buClr>
              <a:buSzPts val="1600"/>
              <a:buChar char="–"/>
              <a:defRPr sz="1200"/>
            </a:lvl4pPr>
            <a:lvl5pPr marL="1714500" lvl="4" indent="-247650" algn="l">
              <a:spcBef>
                <a:spcPts val="240"/>
              </a:spcBef>
              <a:spcAft>
                <a:spcPts val="0"/>
              </a:spcAft>
              <a:buClr>
                <a:schemeClr val="dk1"/>
              </a:buClr>
              <a:buSzPts val="1600"/>
              <a:buChar char="»"/>
              <a:defRPr sz="120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pPr lvl="0"/>
            <a:r>
              <a:rPr lang="fr-FR"/>
              <a:t>Cliquez pour modifier les styles du texte du masque</a:t>
            </a:r>
          </a:p>
        </p:txBody>
      </p:sp>
      <p:sp>
        <p:nvSpPr>
          <p:cNvPr id="6" name="Google Shape;53;p7">
            <a:extLst>
              <a:ext uri="{FF2B5EF4-FFF2-40B4-BE49-F238E27FC236}">
                <a16:creationId xmlns:a16="http://schemas.microsoft.com/office/drawing/2014/main" id="{9A59979A-714A-4D12-AC5D-EA3080A71AC6}"/>
              </a:ext>
            </a:extLst>
          </p:cNvPr>
          <p:cNvSpPr txBox="1">
            <a:spLocks noGrp="1"/>
          </p:cNvSpPr>
          <p:nvPr>
            <p:ph type="sldNum" idx="10"/>
          </p:nvPr>
        </p:nvSpPr>
        <p:spPr>
          <a:xfrm>
            <a:off x="8737600" y="6440488"/>
            <a:ext cx="1666875" cy="365125"/>
          </a:xfrm>
        </p:spPr>
        <p:txBody>
          <a:bodyPr spcFirstLastPara="1" wrap="square" lIns="91425" tIns="45700" rIns="91425" bIns="45700"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9F1A48FB-3D4A-4AD6-AC7F-070E9156867A}" type="slidenum">
              <a:rPr lang="uk-UA"/>
              <a:pPr>
                <a:defRPr/>
              </a:pPr>
              <a:t>‹N°›</a:t>
            </a:fld>
            <a:endParaRPr lang="uk-UA"/>
          </a:p>
        </p:txBody>
      </p:sp>
    </p:spTree>
    <p:extLst>
      <p:ext uri="{BB962C8B-B14F-4D97-AF65-F5344CB8AC3E}">
        <p14:creationId xmlns:p14="http://schemas.microsoft.com/office/powerpoint/2010/main" val="3526516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3">
            <a:extLst>
              <a:ext uri="{FF2B5EF4-FFF2-40B4-BE49-F238E27FC236}">
                <a16:creationId xmlns:a16="http://schemas.microsoft.com/office/drawing/2014/main" id="{4E93E548-1893-42B5-AB8B-180DB57A69D8}"/>
              </a:ext>
            </a:extLst>
          </p:cNvPr>
          <p:cNvSpPr>
            <a:spLocks noGrp="1"/>
          </p:cNvSpPr>
          <p:nvPr>
            <p:ph type="sldNum" sz="quarter" idx="10"/>
          </p:nvPr>
        </p:nvSpPr>
        <p:spPr/>
        <p:txBody>
          <a:bodyPr/>
          <a:lstStyle>
            <a:lvl1pPr>
              <a:defRPr/>
            </a:lvl1pPr>
          </a:lstStyle>
          <a:p>
            <a:pPr>
              <a:defRPr/>
            </a:pPr>
            <a:fld id="{DB55E2ED-1E18-4A04-B6B7-2C9E0092E6E1}" type="slidenum">
              <a:rPr lang="fr-FR"/>
              <a:pPr>
                <a:defRPr/>
              </a:pPr>
              <a:t>‹N°›</a:t>
            </a:fld>
            <a:endParaRPr lang="fr-FR"/>
          </a:p>
        </p:txBody>
      </p:sp>
    </p:spTree>
    <p:extLst>
      <p:ext uri="{BB962C8B-B14F-4D97-AF65-F5344CB8AC3E}">
        <p14:creationId xmlns:p14="http://schemas.microsoft.com/office/powerpoint/2010/main" val="711221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208C847-B184-4C96-8165-63B82F2701AD}"/>
              </a:ext>
            </a:extLst>
          </p:cNvPr>
          <p:cNvSpPr txBox="1">
            <a:spLocks noChangeArrowheads="1"/>
          </p:cNvSpPr>
          <p:nvPr userDrawn="1"/>
        </p:nvSpPr>
        <p:spPr bwMode="auto">
          <a:xfrm>
            <a:off x="2943225" y="3205163"/>
            <a:ext cx="6164263"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fld id="{E65BDB60-9574-481A-899C-F2F0E27DFD77}" type="slidenum">
              <a:rPr lang="fr-FR" altLang="fr-FR" smtClean="0"/>
              <a:pPr eaLnBrk="1" hangingPunct="1">
                <a:defRPr/>
              </a:pPr>
              <a:t>‹N°›</a:t>
            </a:fld>
            <a:endParaRPr lang="fr-FR" altLang="fr-F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5">
            <a:extLst>
              <a:ext uri="{FF2B5EF4-FFF2-40B4-BE49-F238E27FC236}">
                <a16:creationId xmlns:a16="http://schemas.microsoft.com/office/drawing/2014/main" id="{911E8E08-453F-47D8-ACCD-A07C9FC85F8F}"/>
              </a:ext>
            </a:extLst>
          </p:cNvPr>
          <p:cNvSpPr>
            <a:spLocks noGrp="1"/>
          </p:cNvSpPr>
          <p:nvPr>
            <p:ph type="sldNum"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1386481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D920B7E-7888-4B0D-B8CF-8C8EB4649258}"/>
              </a:ext>
            </a:extLst>
          </p:cNvPr>
          <p:cNvSpPr>
            <a:spLocks noGrp="1"/>
          </p:cNvSpPr>
          <p:nvPr>
            <p:ph type="dt" sz="half" idx="10"/>
          </p:nvPr>
        </p:nvSpPr>
        <p:spPr>
          <a:xfrm>
            <a:off x="7924800" y="6454775"/>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466F9247-33DA-48CC-9608-144BCA9ABD15}" type="datetime1">
              <a:rPr lang="fr-FR"/>
              <a:pPr>
                <a:defRPr/>
              </a:pPr>
              <a:t>21/07/2021</a:t>
            </a:fld>
            <a:endParaRPr lang="fr-FR"/>
          </a:p>
        </p:txBody>
      </p:sp>
      <p:sp>
        <p:nvSpPr>
          <p:cNvPr id="5" name="Espace réservé du numéro de diapositive 5">
            <a:extLst>
              <a:ext uri="{FF2B5EF4-FFF2-40B4-BE49-F238E27FC236}">
                <a16:creationId xmlns:a16="http://schemas.microsoft.com/office/drawing/2014/main" id="{5DA1E15B-B437-4164-BFAB-24585A648D6E}"/>
              </a:ext>
            </a:extLst>
          </p:cNvPr>
          <p:cNvSpPr>
            <a:spLocks noGrp="1"/>
          </p:cNvSpPr>
          <p:nvPr>
            <p:ph type="sldNum" sz="quarter" idx="11"/>
          </p:nvPr>
        </p:nvSpPr>
        <p:spPr>
          <a:xfrm>
            <a:off x="11153775" y="6461125"/>
            <a:ext cx="1008063"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F654F462-0026-4330-9696-455D5BA2ADFA}" type="slidenum">
              <a:rPr lang="fr-FR"/>
              <a:pPr>
                <a:defRPr/>
              </a:pPr>
              <a:t>‹N°›</a:t>
            </a:fld>
            <a:endParaRPr lang="fr-FR"/>
          </a:p>
        </p:txBody>
      </p:sp>
    </p:spTree>
    <p:extLst>
      <p:ext uri="{BB962C8B-B14F-4D97-AF65-F5344CB8AC3E}">
        <p14:creationId xmlns:p14="http://schemas.microsoft.com/office/powerpoint/2010/main" val="2155335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4E4DACF-918E-4B0F-80E6-041D12F954DB}"/>
              </a:ext>
            </a:extLst>
          </p:cNvPr>
          <p:cNvSpPr txBox="1">
            <a:spLocks noChangeArrowheads="1"/>
          </p:cNvSpPr>
          <p:nvPr userDrawn="1"/>
        </p:nvSpPr>
        <p:spPr bwMode="auto">
          <a:xfrm>
            <a:off x="11596688" y="6488113"/>
            <a:ext cx="584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fld id="{A94A6C81-4AF1-4B70-98B1-649EEBBEE71E}" type="slidenum">
              <a:rPr lang="fr-FR" altLang="fr-FR" smtClean="0"/>
              <a:pPr eaLnBrk="1" hangingPunct="1">
                <a:defRPr/>
              </a:pPr>
              <a:t>‹N°›</a:t>
            </a:fld>
            <a:endParaRPr lang="fr-FR" altLang="fr-F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5">
            <a:extLst>
              <a:ext uri="{FF2B5EF4-FFF2-40B4-BE49-F238E27FC236}">
                <a16:creationId xmlns:a16="http://schemas.microsoft.com/office/drawing/2014/main" id="{A50B7546-04D6-4EB8-892A-17FCA3D513FE}"/>
              </a:ext>
            </a:extLst>
          </p:cNvPr>
          <p:cNvSpPr>
            <a:spLocks noGrp="1"/>
          </p:cNvSpPr>
          <p:nvPr>
            <p:ph type="sldNum"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940113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27F75F9-A48D-457E-A34F-1EC52D2A0FB5}"/>
              </a:ext>
            </a:extLst>
          </p:cNvPr>
          <p:cNvSpPr txBox="1">
            <a:spLocks noChangeArrowheads="1"/>
          </p:cNvSpPr>
          <p:nvPr userDrawn="1"/>
        </p:nvSpPr>
        <p:spPr bwMode="auto">
          <a:xfrm>
            <a:off x="11582400" y="6488113"/>
            <a:ext cx="6096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fld id="{26AB5E93-AF36-400F-9D26-93E9942FD15A}" type="slidenum">
              <a:rPr lang="fr-FR" altLang="fr-FR" smtClean="0"/>
              <a:pPr eaLnBrk="1" hangingPunct="1">
                <a:defRPr/>
              </a:pPr>
              <a:t>‹N°›</a:t>
            </a:fld>
            <a:endParaRPr lang="fr-FR" altLang="fr-F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5">
            <a:extLst>
              <a:ext uri="{FF2B5EF4-FFF2-40B4-BE49-F238E27FC236}">
                <a16:creationId xmlns:a16="http://schemas.microsoft.com/office/drawing/2014/main" id="{AAFBA9A0-40CF-4348-94CC-B5B546318642}"/>
              </a:ext>
            </a:extLst>
          </p:cNvPr>
          <p:cNvSpPr>
            <a:spLocks noGrp="1"/>
          </p:cNvSpPr>
          <p:nvPr>
            <p:ph type="sldNum"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1353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714E9FE-5B4D-4993-AC80-C08CEB8C85AA}"/>
              </a:ext>
            </a:extLst>
          </p:cNvPr>
          <p:cNvSpPr txBox="1">
            <a:spLocks noChangeArrowheads="1"/>
          </p:cNvSpPr>
          <p:nvPr userDrawn="1"/>
        </p:nvSpPr>
        <p:spPr bwMode="auto">
          <a:xfrm>
            <a:off x="11588750" y="6488113"/>
            <a:ext cx="60325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fld id="{43448E8D-289F-4D86-8B1F-E099859C1247}" type="slidenum">
              <a:rPr lang="fr-FR" altLang="fr-FR" smtClean="0"/>
              <a:pPr eaLnBrk="1" hangingPunct="1">
                <a:defRPr/>
              </a:pPr>
              <a:t>‹N°›</a:t>
            </a:fld>
            <a:endParaRPr lang="fr-FR" altLang="fr-F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5">
            <a:extLst>
              <a:ext uri="{FF2B5EF4-FFF2-40B4-BE49-F238E27FC236}">
                <a16:creationId xmlns:a16="http://schemas.microsoft.com/office/drawing/2014/main" id="{AE5D1756-D48C-41CB-B571-0F1BEA85656E}"/>
              </a:ext>
            </a:extLst>
          </p:cNvPr>
          <p:cNvSpPr>
            <a:spLocks noGrp="1"/>
          </p:cNvSpPr>
          <p:nvPr>
            <p:ph type="sldNum"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2546399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userDrawn="1">
  <p:cSld name="Two Content">
    <p:spTree>
      <p:nvGrpSpPr>
        <p:cNvPr id="1" name="Shape 38"/>
        <p:cNvGrpSpPr/>
        <p:nvPr/>
      </p:nvGrpSpPr>
      <p:grpSpPr>
        <a:xfrm>
          <a:off x="0" y="0"/>
          <a:ext cx="0" cy="0"/>
          <a:chOff x="0" y="0"/>
          <a:chExt cx="0" cy="0"/>
        </a:xfrm>
      </p:grpSpPr>
      <p:sp>
        <p:nvSpPr>
          <p:cNvPr id="4" name="Google Shape;28;p4">
            <a:extLst>
              <a:ext uri="{FF2B5EF4-FFF2-40B4-BE49-F238E27FC236}">
                <a16:creationId xmlns:a16="http://schemas.microsoft.com/office/drawing/2014/main" id="{0CF0F829-8276-4B8C-94E7-0E4BE41E1333}"/>
              </a:ext>
            </a:extLst>
          </p:cNvPr>
          <p:cNvSpPr txBox="1">
            <a:spLocks/>
          </p:cNvSpPr>
          <p:nvPr userDrawn="1"/>
        </p:nvSpPr>
        <p:spPr>
          <a:xfrm>
            <a:off x="0" y="3175"/>
            <a:ext cx="12192000" cy="722313"/>
          </a:xfrm>
          <a:prstGeom prst="rect">
            <a:avLst/>
          </a:prstGeom>
          <a:solidFill>
            <a:srgbClr val="272727"/>
          </a:solidFill>
          <a:ln>
            <a:noFill/>
          </a:ln>
        </p:spPr>
        <p:txBody>
          <a:bodyPr spcFirstLastPara="1" lIns="91425" tIns="45700" rIns="91425" bIns="45700" anchor="ct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lt1"/>
              </a:buClr>
              <a:buSzPts val="1800"/>
              <a:buFont typeface="Arial"/>
              <a:buNone/>
              <a:defRPr sz="2800" b="1" i="0" u="none" strike="noStrike" cap="none">
                <a:solidFill>
                  <a:schemeClr val="lt1"/>
                </a:solidFill>
                <a:latin typeface="Calibri" panose="020F0502020204030204" pitchFamily="34" charset="0"/>
                <a:ea typeface="Arial"/>
                <a:cs typeface="Calibri" panose="020F0502020204030204" pitchFamily="34" charset="0"/>
                <a:sym typeface="Arial"/>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defRPr/>
            </a:pPr>
            <a:r>
              <a:rPr lang="fr-FR"/>
              <a:t>Modifiez le style du titre</a:t>
            </a:r>
            <a:endParaRPr lang="fr-FR" dirty="0"/>
          </a:p>
        </p:txBody>
      </p:sp>
      <p:sp>
        <p:nvSpPr>
          <p:cNvPr id="40" name="Google Shape;40;p6"/>
          <p:cNvSpPr txBox="1">
            <a:spLocks noGrp="1"/>
          </p:cNvSpPr>
          <p:nvPr>
            <p:ph type="body" idx="1"/>
          </p:nvPr>
        </p:nvSpPr>
        <p:spPr>
          <a:xfrm>
            <a:off x="609601" y="1600200"/>
            <a:ext cx="5384700" cy="4526100"/>
          </a:xfrm>
          <a:prstGeom prst="rect">
            <a:avLst/>
          </a:prstGeom>
          <a:noFill/>
          <a:ln>
            <a:noFill/>
          </a:ln>
        </p:spPr>
        <p:txBody>
          <a:bodyPr spcFirstLastPara="1" lIns="91425" tIns="45700" rIns="91425" bIns="45700">
            <a:noAutofit/>
          </a:bodyPr>
          <a:lstStyle>
            <a:lvl1pPr marL="342900" lvl="0" indent="-304800" algn="l">
              <a:spcBef>
                <a:spcPts val="420"/>
              </a:spcBef>
              <a:spcAft>
                <a:spcPts val="0"/>
              </a:spcAft>
              <a:buClr>
                <a:schemeClr val="dk1"/>
              </a:buClr>
              <a:buSzPts val="2800"/>
              <a:buChar char="•"/>
              <a:defRPr sz="2100">
                <a:latin typeface="Calibri" panose="020F0502020204030204" pitchFamily="34" charset="0"/>
                <a:cs typeface="Calibri" panose="020F0502020204030204" pitchFamily="34" charset="0"/>
              </a:defRPr>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pPr lvl="0"/>
            <a:r>
              <a:rPr lang="fr-FR" dirty="0"/>
              <a:t>Cliquez pour modifier les styles du texte du masque</a:t>
            </a:r>
          </a:p>
        </p:txBody>
      </p:sp>
      <p:sp>
        <p:nvSpPr>
          <p:cNvPr id="41" name="Google Shape;41;p6"/>
          <p:cNvSpPr txBox="1">
            <a:spLocks noGrp="1"/>
          </p:cNvSpPr>
          <p:nvPr>
            <p:ph type="body" idx="2"/>
          </p:nvPr>
        </p:nvSpPr>
        <p:spPr>
          <a:xfrm>
            <a:off x="6197601" y="1600200"/>
            <a:ext cx="5384700" cy="4526100"/>
          </a:xfrm>
          <a:prstGeom prst="rect">
            <a:avLst/>
          </a:prstGeom>
          <a:noFill/>
          <a:ln>
            <a:noFill/>
          </a:ln>
        </p:spPr>
        <p:txBody>
          <a:bodyPr spcFirstLastPara="1" lIns="91425" tIns="45700" rIns="91425" bIns="45700">
            <a:noAutofit/>
          </a:bodyPr>
          <a:lstStyle>
            <a:lvl1pPr marL="342900" lvl="0" indent="-304800" algn="l">
              <a:spcBef>
                <a:spcPts val="420"/>
              </a:spcBef>
              <a:spcAft>
                <a:spcPts val="0"/>
              </a:spcAft>
              <a:buClr>
                <a:schemeClr val="dk1"/>
              </a:buClr>
              <a:buSzPts val="2800"/>
              <a:buChar char="•"/>
              <a:defRPr sz="2100">
                <a:latin typeface="Calibri" panose="020F0502020204030204" pitchFamily="34" charset="0"/>
                <a:cs typeface="Calibri" panose="020F0502020204030204" pitchFamily="34" charset="0"/>
              </a:defRPr>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pPr lvl="0"/>
            <a:r>
              <a:rPr lang="fr-FR" dirty="0"/>
              <a:t>Cliquez pour modifier les styles du texte du masque</a:t>
            </a:r>
          </a:p>
        </p:txBody>
      </p:sp>
      <p:sp>
        <p:nvSpPr>
          <p:cNvPr id="5" name="Google Shape;44;p6">
            <a:extLst>
              <a:ext uri="{FF2B5EF4-FFF2-40B4-BE49-F238E27FC236}">
                <a16:creationId xmlns:a16="http://schemas.microsoft.com/office/drawing/2014/main" id="{753C395F-5848-47F6-A14E-46F9174159EE}"/>
              </a:ext>
            </a:extLst>
          </p:cNvPr>
          <p:cNvSpPr txBox="1">
            <a:spLocks noGrp="1"/>
          </p:cNvSpPr>
          <p:nvPr>
            <p:ph type="sldNum" idx="10"/>
          </p:nvPr>
        </p:nvSpPr>
        <p:spPr>
          <a:xfrm>
            <a:off x="8737600" y="6440488"/>
            <a:ext cx="1666875" cy="365125"/>
          </a:xfrm>
        </p:spPr>
        <p:txBody>
          <a:bodyPr spcFirstLastPara="1" wrap="square" lIns="91425" tIns="45700" rIns="91425" bIns="45700"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2E864388-F1BE-4F97-AEB5-46E9E0AED6CC}" type="slidenum">
              <a:rPr lang="uk-UA"/>
              <a:pPr>
                <a:defRPr/>
              </a:pPr>
              <a:t>‹N°›</a:t>
            </a:fld>
            <a:endParaRPr lang="uk-UA"/>
          </a:p>
        </p:txBody>
      </p:sp>
    </p:spTree>
    <p:extLst>
      <p:ext uri="{BB962C8B-B14F-4D97-AF65-F5344CB8AC3E}">
        <p14:creationId xmlns:p14="http://schemas.microsoft.com/office/powerpoint/2010/main" val="800824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8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3">
            <a:extLst>
              <a:ext uri="{FF2B5EF4-FFF2-40B4-BE49-F238E27FC236}">
                <a16:creationId xmlns:a16="http://schemas.microsoft.com/office/drawing/2014/main" id="{0CBDF8F1-509E-4743-948B-280BA7FB6D56}"/>
              </a:ext>
            </a:extLst>
          </p:cNvPr>
          <p:cNvSpPr>
            <a:spLocks noGrp="1"/>
          </p:cNvSpPr>
          <p:nvPr>
            <p:ph type="sldNum" sz="quarter" idx="10"/>
          </p:nvPr>
        </p:nvSpPr>
        <p:spPr/>
        <p:txBody>
          <a:bodyPr/>
          <a:lstStyle>
            <a:lvl1pPr>
              <a:defRPr/>
            </a:lvl1pPr>
          </a:lstStyle>
          <a:p>
            <a:pPr>
              <a:defRPr/>
            </a:pPr>
            <a:fld id="{956808B1-0522-4E9C-BA69-AD0B8E35B2BC}" type="slidenum">
              <a:rPr lang="fr-FR"/>
              <a:pPr>
                <a:defRPr/>
              </a:pPr>
              <a:t>‹N°›</a:t>
            </a:fld>
            <a:endParaRPr lang="fr-FR"/>
          </a:p>
        </p:txBody>
      </p:sp>
    </p:spTree>
    <p:extLst>
      <p:ext uri="{BB962C8B-B14F-4D97-AF65-F5344CB8AC3E}">
        <p14:creationId xmlns:p14="http://schemas.microsoft.com/office/powerpoint/2010/main" val="2271853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numéro de diapositive 3">
            <a:extLst>
              <a:ext uri="{FF2B5EF4-FFF2-40B4-BE49-F238E27FC236}">
                <a16:creationId xmlns:a16="http://schemas.microsoft.com/office/drawing/2014/main" id="{E5AF21DF-95B4-4A1C-AC27-675B616DD731}"/>
              </a:ext>
            </a:extLst>
          </p:cNvPr>
          <p:cNvSpPr>
            <a:spLocks noGrp="1"/>
          </p:cNvSpPr>
          <p:nvPr>
            <p:ph type="sldNum" sz="quarter" idx="10"/>
          </p:nvPr>
        </p:nvSpPr>
        <p:spPr/>
        <p:txBody>
          <a:bodyPr/>
          <a:lstStyle>
            <a:lvl1pPr>
              <a:defRPr/>
            </a:lvl1pPr>
          </a:lstStyle>
          <a:p>
            <a:pPr>
              <a:defRPr/>
            </a:pPr>
            <a:fld id="{91A20C4A-21B8-4225-BE10-C9AD4D816DA4}" type="slidenum">
              <a:rPr lang="fr-FR"/>
              <a:pPr>
                <a:defRPr/>
              </a:pPr>
              <a:t>‹N°›</a:t>
            </a:fld>
            <a:endParaRPr lang="fr-FR"/>
          </a:p>
        </p:txBody>
      </p:sp>
    </p:spTree>
    <p:extLst>
      <p:ext uri="{BB962C8B-B14F-4D97-AF65-F5344CB8AC3E}">
        <p14:creationId xmlns:p14="http://schemas.microsoft.com/office/powerpoint/2010/main" val="428007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19050"/>
            <a:ext cx="10515600" cy="1325563"/>
          </a:xfrm>
        </p:spPr>
        <p:txBody>
          <a:bodyPr/>
          <a:lstStyle>
            <a:lvl1pPr>
              <a:defRPr sz="3200" b="1">
                <a:latin typeface="+mn-lt"/>
              </a:defRPr>
            </a:lvl1pPr>
          </a:lstStyle>
          <a:p>
            <a:r>
              <a:rPr lang="fr-FR" dirty="0"/>
              <a:t>Modifiez le style du titre</a:t>
            </a:r>
          </a:p>
        </p:txBody>
      </p:sp>
      <p:sp>
        <p:nvSpPr>
          <p:cNvPr id="3" name="Espace réservé du contenu 2"/>
          <p:cNvSpPr>
            <a:spLocks noGrp="1"/>
          </p:cNvSpPr>
          <p:nvPr>
            <p:ph idx="1"/>
          </p:nvPr>
        </p:nvSpPr>
        <p:spPr/>
        <p:txBody>
          <a:bodyPr/>
          <a:lstStyle>
            <a:lvl1pPr>
              <a:defRPr sz="2400"/>
            </a:lvl1p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2CB8994-15ED-4BA7-8F67-7F65D9840220}"/>
              </a:ext>
            </a:extLst>
          </p:cNvPr>
          <p:cNvSpPr>
            <a:spLocks noGrp="1"/>
          </p:cNvSpPr>
          <p:nvPr>
            <p:ph type="dt" sz="half" idx="10"/>
          </p:nvPr>
        </p:nvSpPr>
        <p:spPr>
          <a:xfrm>
            <a:off x="7826375" y="6345238"/>
            <a:ext cx="2743200" cy="365125"/>
          </a:xfrm>
          <a:prstGeom prst="rect">
            <a:avLst/>
          </a:prstGeom>
        </p:spPr>
        <p:txBody>
          <a:bodyPr anchor="ctr"/>
          <a:lstStyle>
            <a:lvl1pPr algn="ctr" eaLnBrk="1" fontAlgn="auto" hangingPunct="1">
              <a:spcBef>
                <a:spcPts val="0"/>
              </a:spcBef>
              <a:spcAft>
                <a:spcPts val="0"/>
              </a:spcAft>
              <a:defRPr sz="1200">
                <a:solidFill>
                  <a:prstClr val="black"/>
                </a:solidFill>
                <a:latin typeface="+mn-lt"/>
              </a:defRPr>
            </a:lvl1pPr>
          </a:lstStyle>
          <a:p>
            <a:pPr>
              <a:defRPr/>
            </a:pPr>
            <a:fld id="{7BB5D0DC-B05C-4842-909E-208EE608647C}" type="datetime1">
              <a:rPr lang="fr-FR"/>
              <a:pPr>
                <a:defRPr/>
              </a:pPr>
              <a:t>21/07/2021</a:t>
            </a:fld>
            <a:endParaRPr lang="fr-FR" dirty="0"/>
          </a:p>
        </p:txBody>
      </p:sp>
      <p:sp>
        <p:nvSpPr>
          <p:cNvPr id="5" name="Espace réservé du numéro de diapositive 5">
            <a:extLst>
              <a:ext uri="{FF2B5EF4-FFF2-40B4-BE49-F238E27FC236}">
                <a16:creationId xmlns:a16="http://schemas.microsoft.com/office/drawing/2014/main" id="{0D3A4C45-6498-44AA-B60C-3FAF83158321}"/>
              </a:ext>
            </a:extLst>
          </p:cNvPr>
          <p:cNvSpPr>
            <a:spLocks noGrp="1"/>
          </p:cNvSpPr>
          <p:nvPr>
            <p:ph type="sldNum" sz="quarter" idx="11"/>
          </p:nvPr>
        </p:nvSpPr>
        <p:spPr>
          <a:xfrm>
            <a:off x="11353800" y="6473825"/>
            <a:ext cx="760413" cy="365125"/>
          </a:xfrm>
          <a:prstGeom prst="rect">
            <a:avLst/>
          </a:prstGeom>
        </p:spPr>
        <p:txBody>
          <a:bodyPr/>
          <a:lstStyle>
            <a:lvl1pPr algn="ctr" eaLnBrk="1" fontAlgn="auto" hangingPunct="1">
              <a:spcBef>
                <a:spcPts val="0"/>
              </a:spcBef>
              <a:spcAft>
                <a:spcPts val="0"/>
              </a:spcAft>
              <a:defRPr sz="1400">
                <a:solidFill>
                  <a:prstClr val="black"/>
                </a:solidFill>
                <a:latin typeface="+mn-lt"/>
              </a:defRPr>
            </a:lvl1pPr>
          </a:lstStyle>
          <a:p>
            <a:pPr>
              <a:defRPr/>
            </a:pPr>
            <a:fld id="{74AAD935-DC05-424E-90E6-FC09FE375723}" type="slidenum">
              <a:rPr lang="fr-FR"/>
              <a:pPr>
                <a:defRPr/>
              </a:pPr>
              <a:t>‹N°›</a:t>
            </a:fld>
            <a:endParaRPr lang="fr-FR" dirty="0"/>
          </a:p>
        </p:txBody>
      </p:sp>
    </p:spTree>
    <p:extLst>
      <p:ext uri="{BB962C8B-B14F-4D97-AF65-F5344CB8AC3E}">
        <p14:creationId xmlns:p14="http://schemas.microsoft.com/office/powerpoint/2010/main" val="228402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C61B5E3-3384-497A-8242-38209E864B1F}"/>
              </a:ext>
            </a:extLst>
          </p:cNvPr>
          <p:cNvSpPr>
            <a:spLocks noGrp="1"/>
          </p:cNvSpPr>
          <p:nvPr>
            <p:ph type="dt" sz="half" idx="10"/>
          </p:nvPr>
        </p:nvSpPr>
        <p:spPr>
          <a:xfrm>
            <a:off x="8270875" y="6391275"/>
            <a:ext cx="2743200" cy="365125"/>
          </a:xfrm>
          <a:prstGeom prst="rect">
            <a:avLst/>
          </a:prstGeom>
        </p:spPr>
        <p:txBody>
          <a:bodyPr/>
          <a:lstStyle>
            <a:lvl1pPr algn="ctr" eaLnBrk="1" fontAlgn="auto" hangingPunct="1">
              <a:spcBef>
                <a:spcPts val="0"/>
              </a:spcBef>
              <a:spcAft>
                <a:spcPts val="0"/>
              </a:spcAft>
              <a:defRPr>
                <a:solidFill>
                  <a:schemeClr val="accent1">
                    <a:lumMod val="75000"/>
                  </a:schemeClr>
                </a:solidFill>
                <a:latin typeface="+mn-lt"/>
              </a:defRPr>
            </a:lvl1pPr>
          </a:lstStyle>
          <a:p>
            <a:pPr>
              <a:defRPr/>
            </a:pPr>
            <a:fld id="{DAEEBD0C-CBF3-4653-B50C-03BA3DE312C2}" type="datetime1">
              <a:rPr lang="fr-FR"/>
              <a:pPr>
                <a:defRPr/>
              </a:pPr>
              <a:t>21/07/2021</a:t>
            </a:fld>
            <a:endParaRPr lang="fr-FR" dirty="0"/>
          </a:p>
        </p:txBody>
      </p:sp>
      <p:sp>
        <p:nvSpPr>
          <p:cNvPr id="5" name="Espace réservé du numéro de diapositive 5">
            <a:extLst>
              <a:ext uri="{FF2B5EF4-FFF2-40B4-BE49-F238E27FC236}">
                <a16:creationId xmlns:a16="http://schemas.microsoft.com/office/drawing/2014/main" id="{2DC654A2-F1BE-4A55-82F3-819016533AB1}"/>
              </a:ext>
            </a:extLst>
          </p:cNvPr>
          <p:cNvSpPr>
            <a:spLocks noGrp="1"/>
          </p:cNvSpPr>
          <p:nvPr>
            <p:ph type="sldNum" sz="quarter" idx="11"/>
          </p:nvPr>
        </p:nvSpPr>
        <p:spPr>
          <a:xfrm>
            <a:off x="11549063" y="6492875"/>
            <a:ext cx="642937" cy="365125"/>
          </a:xfrm>
          <a:prstGeom prst="rect">
            <a:avLst/>
          </a:prstGeom>
        </p:spPr>
        <p:txBody>
          <a:bodyPr/>
          <a:lstStyle>
            <a:lvl1pPr eaLnBrk="1" fontAlgn="auto" hangingPunct="1">
              <a:spcBef>
                <a:spcPts val="0"/>
              </a:spcBef>
              <a:spcAft>
                <a:spcPts val="0"/>
              </a:spcAft>
              <a:defRPr>
                <a:solidFill>
                  <a:schemeClr val="accent1">
                    <a:lumMod val="75000"/>
                  </a:schemeClr>
                </a:solidFill>
                <a:latin typeface="+mn-lt"/>
              </a:defRPr>
            </a:lvl1pPr>
          </a:lstStyle>
          <a:p>
            <a:pPr>
              <a:defRPr/>
            </a:pPr>
            <a:fld id="{3DC728A5-CDBE-46B4-85CC-1D464CD452B7}" type="slidenum">
              <a:rPr lang="fr-FR"/>
              <a:pPr>
                <a:defRPr/>
              </a:pPr>
              <a:t>‹N°›</a:t>
            </a:fld>
            <a:endParaRPr lang="fr-FR" dirty="0"/>
          </a:p>
        </p:txBody>
      </p:sp>
    </p:spTree>
    <p:extLst>
      <p:ext uri="{BB962C8B-B14F-4D97-AF65-F5344CB8AC3E}">
        <p14:creationId xmlns:p14="http://schemas.microsoft.com/office/powerpoint/2010/main" val="251519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4C66B9B-EB6D-431B-BD24-E34A54BB0300}"/>
              </a:ext>
            </a:extLst>
          </p:cNvPr>
          <p:cNvSpPr>
            <a:spLocks noGrp="1"/>
          </p:cNvSpPr>
          <p:nvPr>
            <p:ph type="dt" sz="half" idx="10"/>
          </p:nvPr>
        </p:nvSpPr>
        <p:spPr>
          <a:xfrm>
            <a:off x="7918450" y="6496050"/>
            <a:ext cx="2743200" cy="365125"/>
          </a:xfrm>
          <a:prstGeom prst="rect">
            <a:avLst/>
          </a:prstGeom>
        </p:spPr>
        <p:txBody>
          <a:bodyPr/>
          <a:lstStyle>
            <a:lvl1pPr algn="ctr" eaLnBrk="1" fontAlgn="auto" hangingPunct="1">
              <a:spcBef>
                <a:spcPts val="0"/>
              </a:spcBef>
              <a:spcAft>
                <a:spcPts val="0"/>
              </a:spcAft>
              <a:defRPr>
                <a:solidFill>
                  <a:prstClr val="black"/>
                </a:solidFill>
                <a:latin typeface="+mn-lt"/>
              </a:defRPr>
            </a:lvl1pPr>
          </a:lstStyle>
          <a:p>
            <a:pPr>
              <a:defRPr/>
            </a:pPr>
            <a:fld id="{D8A8CD15-5779-4408-B187-6E15FF2637B1}" type="datetime1">
              <a:rPr lang="fr-FR"/>
              <a:pPr>
                <a:defRPr/>
              </a:pPr>
              <a:t>21/07/2021</a:t>
            </a:fld>
            <a:endParaRPr lang="fr-FR" dirty="0"/>
          </a:p>
        </p:txBody>
      </p:sp>
      <p:sp>
        <p:nvSpPr>
          <p:cNvPr id="6" name="Espace réservé du numéro de diapositive 6">
            <a:extLst>
              <a:ext uri="{FF2B5EF4-FFF2-40B4-BE49-F238E27FC236}">
                <a16:creationId xmlns:a16="http://schemas.microsoft.com/office/drawing/2014/main" id="{00EE2120-8B61-410E-AC42-008CBCBB7154}"/>
              </a:ext>
            </a:extLst>
          </p:cNvPr>
          <p:cNvSpPr>
            <a:spLocks noGrp="1"/>
          </p:cNvSpPr>
          <p:nvPr>
            <p:ph type="sldNum" sz="quarter" idx="11"/>
          </p:nvPr>
        </p:nvSpPr>
        <p:spPr>
          <a:xfrm>
            <a:off x="11366500" y="6496050"/>
            <a:ext cx="825500" cy="365125"/>
          </a:xfrm>
          <a:prstGeom prst="rect">
            <a:avLst/>
          </a:prstGeom>
        </p:spPr>
        <p:txBody>
          <a:bodyPr/>
          <a:lstStyle>
            <a:lvl1pPr eaLnBrk="1" fontAlgn="auto" hangingPunct="1">
              <a:spcBef>
                <a:spcPts val="0"/>
              </a:spcBef>
              <a:spcAft>
                <a:spcPts val="0"/>
              </a:spcAft>
              <a:defRPr sz="1400">
                <a:solidFill>
                  <a:prstClr val="black"/>
                </a:solidFill>
                <a:latin typeface="+mn-lt"/>
              </a:defRPr>
            </a:lvl1pPr>
          </a:lstStyle>
          <a:p>
            <a:pPr>
              <a:defRPr/>
            </a:pPr>
            <a:fld id="{088D0AEE-DC50-4E90-817F-C6A0AF952DC0}" type="slidenum">
              <a:rPr lang="fr-FR"/>
              <a:pPr>
                <a:defRPr/>
              </a:pPr>
              <a:t>‹N°›</a:t>
            </a:fld>
            <a:endParaRPr lang="fr-FR" dirty="0"/>
          </a:p>
        </p:txBody>
      </p:sp>
    </p:spTree>
    <p:extLst>
      <p:ext uri="{BB962C8B-B14F-4D97-AF65-F5344CB8AC3E}">
        <p14:creationId xmlns:p14="http://schemas.microsoft.com/office/powerpoint/2010/main" val="3165475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a:t>Modifier les styles du texte du masque
Deuxième niveau
Troisième niveau
Quatrième niveau
Cinquième niveau</a:t>
            </a:r>
          </a:p>
        </p:txBody>
      </p:sp>
      <p:sp>
        <p:nvSpPr>
          <p:cNvPr id="4" name="Espace réservé du contenu 3"/>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606C0E33-65C7-4A44-95FF-77672701D19B}"/>
              </a:ext>
            </a:extLst>
          </p:cNvPr>
          <p:cNvSpPr>
            <a:spLocks noGrp="1"/>
          </p:cNvSpPr>
          <p:nvPr>
            <p:ph type="dt" sz="half" idx="10"/>
          </p:nvPr>
        </p:nvSpPr>
        <p:spPr>
          <a:xfrm>
            <a:off x="8348663" y="6488113"/>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A264B564-2BD7-4E2B-833C-C1D6916434AD}" type="datetime1">
              <a:rPr lang="fr-FR"/>
              <a:pPr>
                <a:defRPr/>
              </a:pPr>
              <a:t>21/07/2021</a:t>
            </a:fld>
            <a:endParaRPr lang="fr-FR"/>
          </a:p>
        </p:txBody>
      </p:sp>
      <p:sp>
        <p:nvSpPr>
          <p:cNvPr id="8" name="Espace réservé du numéro de diapositive 8">
            <a:extLst>
              <a:ext uri="{FF2B5EF4-FFF2-40B4-BE49-F238E27FC236}">
                <a16:creationId xmlns:a16="http://schemas.microsoft.com/office/drawing/2014/main" id="{0C44F725-7954-41A7-97A1-F4B70DF5AD08}"/>
              </a:ext>
            </a:extLst>
          </p:cNvPr>
          <p:cNvSpPr>
            <a:spLocks noGrp="1"/>
          </p:cNvSpPr>
          <p:nvPr>
            <p:ph type="sldNum" sz="quarter" idx="11"/>
          </p:nvPr>
        </p:nvSpPr>
        <p:spPr>
          <a:xfrm>
            <a:off x="11353800" y="6492875"/>
            <a:ext cx="773113"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2450C8A7-425A-42DD-AC8B-06602ED34064}" type="slidenum">
              <a:rPr lang="fr-FR"/>
              <a:pPr>
                <a:defRPr/>
              </a:pPr>
              <a:t>‹N°›</a:t>
            </a:fld>
            <a:endParaRPr lang="fr-FR" dirty="0"/>
          </a:p>
        </p:txBody>
      </p:sp>
    </p:spTree>
    <p:extLst>
      <p:ext uri="{BB962C8B-B14F-4D97-AF65-F5344CB8AC3E}">
        <p14:creationId xmlns:p14="http://schemas.microsoft.com/office/powerpoint/2010/main" val="19078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564D337-D827-4BCE-88D8-56DB23028ED6}"/>
              </a:ext>
            </a:extLst>
          </p:cNvPr>
          <p:cNvSpPr>
            <a:spLocks noGrp="1"/>
          </p:cNvSpPr>
          <p:nvPr>
            <p:ph type="dt" sz="half" idx="10"/>
          </p:nvPr>
        </p:nvSpPr>
        <p:spPr>
          <a:xfrm>
            <a:off x="8201025" y="6492875"/>
            <a:ext cx="2743200" cy="365125"/>
          </a:xfrm>
          <a:prstGeom prst="rect">
            <a:avLst/>
          </a:prstGeom>
        </p:spPr>
        <p:txBody>
          <a:bodyPr/>
          <a:lstStyle>
            <a:lvl1pPr algn="ctr" eaLnBrk="1" fontAlgn="auto" hangingPunct="1">
              <a:spcBef>
                <a:spcPts val="0"/>
              </a:spcBef>
              <a:spcAft>
                <a:spcPts val="0"/>
              </a:spcAft>
              <a:defRPr sz="1400">
                <a:solidFill>
                  <a:prstClr val="black"/>
                </a:solidFill>
                <a:latin typeface="+mn-lt"/>
              </a:defRPr>
            </a:lvl1pPr>
          </a:lstStyle>
          <a:p>
            <a:pPr>
              <a:defRPr/>
            </a:pPr>
            <a:fld id="{409FE837-78AE-425A-BD78-658C43641170}" type="datetime1">
              <a:rPr lang="fr-FR"/>
              <a:pPr>
                <a:defRPr/>
              </a:pPr>
              <a:t>21/07/2021</a:t>
            </a:fld>
            <a:endParaRPr lang="fr-FR" dirty="0"/>
          </a:p>
        </p:txBody>
      </p:sp>
      <p:sp>
        <p:nvSpPr>
          <p:cNvPr id="4" name="Espace réservé du numéro de diapositive 4">
            <a:extLst>
              <a:ext uri="{FF2B5EF4-FFF2-40B4-BE49-F238E27FC236}">
                <a16:creationId xmlns:a16="http://schemas.microsoft.com/office/drawing/2014/main" id="{8B70E13F-8C9C-4CDB-8F92-FEE587484789}"/>
              </a:ext>
            </a:extLst>
          </p:cNvPr>
          <p:cNvSpPr>
            <a:spLocks noGrp="1"/>
          </p:cNvSpPr>
          <p:nvPr>
            <p:ph type="sldNum" sz="quarter" idx="11"/>
          </p:nvPr>
        </p:nvSpPr>
        <p:spPr>
          <a:xfrm>
            <a:off x="11588750" y="6492875"/>
            <a:ext cx="603250" cy="365125"/>
          </a:xfrm>
          <a:prstGeom prst="rect">
            <a:avLst/>
          </a:prstGeom>
        </p:spPr>
        <p:txBody>
          <a:bodyPr/>
          <a:lstStyle>
            <a:lvl1pPr eaLnBrk="1" fontAlgn="auto" hangingPunct="1">
              <a:spcBef>
                <a:spcPts val="0"/>
              </a:spcBef>
              <a:spcAft>
                <a:spcPts val="0"/>
              </a:spcAft>
              <a:defRPr sz="1400">
                <a:solidFill>
                  <a:prstClr val="black"/>
                </a:solidFill>
                <a:latin typeface="+mn-lt"/>
              </a:defRPr>
            </a:lvl1pPr>
          </a:lstStyle>
          <a:p>
            <a:pPr>
              <a:defRPr/>
            </a:pPr>
            <a:fld id="{EB516615-D5C5-4441-A36A-6A1B12B7DB36}" type="slidenum">
              <a:rPr lang="fr-FR"/>
              <a:pPr>
                <a:defRPr/>
              </a:pPr>
              <a:t>‹N°›</a:t>
            </a:fld>
            <a:endParaRPr lang="fr-FR" dirty="0"/>
          </a:p>
        </p:txBody>
      </p:sp>
    </p:spTree>
    <p:extLst>
      <p:ext uri="{BB962C8B-B14F-4D97-AF65-F5344CB8AC3E}">
        <p14:creationId xmlns:p14="http://schemas.microsoft.com/office/powerpoint/2010/main" val="271911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2CA64E91-FDF4-499B-B040-CC9C60A5AF4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1CFACE90-0CF0-41FD-907C-16B297AB49FC}" type="datetime1">
              <a:rPr lang="fr-FR"/>
              <a:pPr>
                <a:defRPr/>
              </a:pPr>
              <a:t>21/07/2021</a:t>
            </a:fld>
            <a:endParaRPr lang="fr-FR"/>
          </a:p>
        </p:txBody>
      </p:sp>
      <p:sp>
        <p:nvSpPr>
          <p:cNvPr id="6" name="Espace réservé du numéro de diapositive 6">
            <a:extLst>
              <a:ext uri="{FF2B5EF4-FFF2-40B4-BE49-F238E27FC236}">
                <a16:creationId xmlns:a16="http://schemas.microsoft.com/office/drawing/2014/main" id="{1F901FD1-8431-4F27-9F5A-ACCB06F85173}"/>
              </a:ext>
            </a:extLst>
          </p:cNvPr>
          <p:cNvSpPr>
            <a:spLocks noGrp="1"/>
          </p:cNvSpPr>
          <p:nvPr>
            <p:ph type="sldNum" sz="quarter" idx="11"/>
          </p:nvPr>
        </p:nvSpPr>
        <p:spPr>
          <a:xfrm>
            <a:off x="11458575" y="6488113"/>
            <a:ext cx="733425"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1840A766-430F-43BB-828B-241A421998A8}" type="slidenum">
              <a:rPr lang="fr-FR"/>
              <a:pPr>
                <a:defRPr/>
              </a:pPr>
              <a:t>‹N°›</a:t>
            </a:fld>
            <a:endParaRPr lang="fr-FR"/>
          </a:p>
        </p:txBody>
      </p:sp>
    </p:spTree>
    <p:extLst>
      <p:ext uri="{BB962C8B-B14F-4D97-AF65-F5344CB8AC3E}">
        <p14:creationId xmlns:p14="http://schemas.microsoft.com/office/powerpoint/2010/main" val="157629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AE3F3">
            <a:alpha val="72940"/>
          </a:srgbClr>
        </a:solidFill>
        <a:effectLst/>
      </p:bgPr>
    </p:bg>
    <p:spTree>
      <p:nvGrpSpPr>
        <p:cNvPr id="1" name=""/>
        <p:cNvGrpSpPr/>
        <p:nvPr/>
      </p:nvGrpSpPr>
      <p:grpSpPr>
        <a:xfrm>
          <a:off x="0" y="0"/>
          <a:ext cx="0" cy="0"/>
          <a:chOff x="0" y="0"/>
          <a:chExt cx="0" cy="0"/>
        </a:xfrm>
      </p:grpSpPr>
      <p:pic>
        <p:nvPicPr>
          <p:cNvPr id="1026" name="Picture 4" descr="A picture containing food&#10;&#10;Description automatically generated">
            <a:extLst>
              <a:ext uri="{FF2B5EF4-FFF2-40B4-BE49-F238E27FC236}">
                <a16:creationId xmlns:a16="http://schemas.microsoft.com/office/drawing/2014/main" id="{83E31473-2DF8-4F05-9B8D-57BA4E869B6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3175"/>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itre 1">
            <a:extLst>
              <a:ext uri="{FF2B5EF4-FFF2-40B4-BE49-F238E27FC236}">
                <a16:creationId xmlns:a16="http://schemas.microsoft.com/office/drawing/2014/main" id="{E7DFC81C-0F14-4EF4-85C9-6C30172EFFD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8" name="Espace réservé du texte 2">
            <a:extLst>
              <a:ext uri="{FF2B5EF4-FFF2-40B4-BE49-F238E27FC236}">
                <a16:creationId xmlns:a16="http://schemas.microsoft.com/office/drawing/2014/main" id="{BB1237E8-4730-4221-AE40-A4123112985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
Deuxième niveau
Troisième niveau
Quatrième niveau
Cinquième niveau</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Lst>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AE3F3">
            <a:alpha val="72940"/>
          </a:srgbClr>
        </a:solidFill>
        <a:effectLst/>
      </p:bgPr>
    </p:bg>
    <p:spTree>
      <p:nvGrpSpPr>
        <p:cNvPr id="1" name=""/>
        <p:cNvGrpSpPr/>
        <p:nvPr/>
      </p:nvGrpSpPr>
      <p:grpSpPr>
        <a:xfrm>
          <a:off x="0" y="0"/>
          <a:ext cx="0" cy="0"/>
          <a:chOff x="0" y="0"/>
          <a:chExt cx="0" cy="0"/>
        </a:xfrm>
      </p:grpSpPr>
      <p:sp>
        <p:nvSpPr>
          <p:cNvPr id="2050" name="Picture 4" descr="A picture containing food&#10;&#10;Description automatically generated">
            <a:extLst>
              <a:ext uri="{FF2B5EF4-FFF2-40B4-BE49-F238E27FC236}">
                <a16:creationId xmlns:a16="http://schemas.microsoft.com/office/drawing/2014/main" id="{A6D43DAB-14CE-4BDF-94B9-DDC6C5F6472A}"/>
              </a:ext>
            </a:extLst>
          </p:cNvPr>
          <p:cNvSpPr>
            <a:spLocks noChangeAspect="1" noChangeArrowheads="1"/>
          </p:cNvSpPr>
          <p:nvPr userDrawn="1"/>
        </p:nvSpPr>
        <p:spPr bwMode="auto">
          <a:xfrm>
            <a:off x="0" y="3175"/>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fr-FR" altLang="fr-FR"/>
          </a:p>
        </p:txBody>
      </p:sp>
      <p:sp>
        <p:nvSpPr>
          <p:cNvPr id="2051" name="Espace réservé du titre 1">
            <a:extLst>
              <a:ext uri="{FF2B5EF4-FFF2-40B4-BE49-F238E27FC236}">
                <a16:creationId xmlns:a16="http://schemas.microsoft.com/office/drawing/2014/main" id="{758F4BF3-AFF2-493B-9CE7-601D439D399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2052" name="Espace réservé du texte 2">
            <a:extLst>
              <a:ext uri="{FF2B5EF4-FFF2-40B4-BE49-F238E27FC236}">
                <a16:creationId xmlns:a16="http://schemas.microsoft.com/office/drawing/2014/main" id="{FE39E728-4742-474D-AF11-E1CC2681495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
Deuxième niveau
Troisième niveau
Quatrième niveau
Cinquième niveau</a:t>
            </a:r>
          </a:p>
        </p:txBody>
      </p:sp>
      <p:sp>
        <p:nvSpPr>
          <p:cNvPr id="4" name="Espace réservé du numéro de diapositive 3">
            <a:extLst>
              <a:ext uri="{FF2B5EF4-FFF2-40B4-BE49-F238E27FC236}">
                <a16:creationId xmlns:a16="http://schemas.microsoft.com/office/drawing/2014/main" id="{A703A89C-759C-4136-9111-38419F6D68A1}"/>
              </a:ext>
            </a:extLst>
          </p:cNvPr>
          <p:cNvSpPr>
            <a:spLocks noGrp="1"/>
          </p:cNvSpPr>
          <p:nvPr>
            <p:ph type="sldNum" sz="quarter" idx="4"/>
          </p:nvPr>
        </p:nvSpPr>
        <p:spPr>
          <a:xfrm>
            <a:off x="11698288" y="6424613"/>
            <a:ext cx="493712"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A7E311B-078C-4E40-8EE6-0EC3BDEAC531}"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796" r:id="rId14"/>
    <p:sldLayoutId id="2147483826" r:id="rId15"/>
    <p:sldLayoutId id="2147483827" r:id="rId16"/>
    <p:sldLayoutId id="2147483828" r:id="rId17"/>
    <p:sldLayoutId id="2147483829" r:id="rId18"/>
    <p:sldLayoutId id="2147483830" r:id="rId19"/>
    <p:sldLayoutId id="2147483797" r:id="rId20"/>
    <p:sldLayoutId id="2147483798" r:id="rId2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Sophie.morin@cowater.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ous-titre 1">
            <a:extLst>
              <a:ext uri="{FF2B5EF4-FFF2-40B4-BE49-F238E27FC236}">
                <a16:creationId xmlns:a16="http://schemas.microsoft.com/office/drawing/2014/main" id="{87641DDD-0D75-4C7D-BBA7-2A1EB4A02472}"/>
              </a:ext>
            </a:extLst>
          </p:cNvPr>
          <p:cNvSpPr>
            <a:spLocks noGrp="1" noChangeArrowheads="1"/>
          </p:cNvSpPr>
          <p:nvPr>
            <p:ph type="subTitle" idx="1"/>
          </p:nvPr>
        </p:nvSpPr>
        <p:spPr>
          <a:xfrm>
            <a:off x="434976" y="3749948"/>
            <a:ext cx="5624512" cy="1096963"/>
          </a:xfrm>
        </p:spPr>
        <p:txBody>
          <a:bodyPr/>
          <a:lstStyle/>
          <a:p>
            <a:pPr algn="ctr" eaLnBrk="1" hangingPunct="1"/>
            <a:r>
              <a:rPr lang="fr-FR" altLang="fr-FR" sz="6000" dirty="0">
                <a:solidFill>
                  <a:srgbClr val="00B050"/>
                </a:solidFill>
                <a:latin typeface="Comic Sans MS" panose="030F0702030302020204" pitchFamily="66" charset="0"/>
              </a:rPr>
              <a:t>Bonjour à tous</a:t>
            </a:r>
          </a:p>
        </p:txBody>
      </p:sp>
      <p:pic>
        <p:nvPicPr>
          <p:cNvPr id="5" name="Image 4">
            <a:extLst>
              <a:ext uri="{FF2B5EF4-FFF2-40B4-BE49-F238E27FC236}">
                <a16:creationId xmlns:a16="http://schemas.microsoft.com/office/drawing/2014/main" id="{D865DEE2-9B87-41EB-B151-2B07A295EDEE}"/>
              </a:ext>
            </a:extLst>
          </p:cNvPr>
          <p:cNvPicPr>
            <a:picLocks noChangeAspect="1"/>
          </p:cNvPicPr>
          <p:nvPr/>
        </p:nvPicPr>
        <p:blipFill>
          <a:blip r:embed="rId2"/>
          <a:stretch>
            <a:fillRect/>
          </a:stretch>
        </p:blipFill>
        <p:spPr>
          <a:xfrm>
            <a:off x="1432720" y="1028180"/>
            <a:ext cx="3629024" cy="27217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Espace réservé du numéro de diapositive 3">
            <a:extLst>
              <a:ext uri="{FF2B5EF4-FFF2-40B4-BE49-F238E27FC236}">
                <a16:creationId xmlns:a16="http://schemas.microsoft.com/office/drawing/2014/main" id="{93235C84-825F-4525-A544-7481479153D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B4E15F4C-D49C-48B8-9407-8A03E4BD54A5}" type="slidenum">
              <a:rPr lang="fr-FR" altLang="fr-FR" sz="1200" smtClean="0">
                <a:solidFill>
                  <a:srgbClr val="898989"/>
                </a:solidFill>
              </a:rPr>
              <a:pPr algn="r" fontAlgn="base">
                <a:lnSpc>
                  <a:spcPct val="100000"/>
                </a:lnSpc>
                <a:spcBef>
                  <a:spcPct val="0"/>
                </a:spcBef>
                <a:spcAft>
                  <a:spcPct val="0"/>
                </a:spcAft>
                <a:buFontTx/>
                <a:buNone/>
              </a:pPr>
              <a:t>10</a:t>
            </a:fld>
            <a:endParaRPr lang="fr-FR" altLang="fr-FR" sz="1200">
              <a:solidFill>
                <a:srgbClr val="898989"/>
              </a:solidFill>
            </a:endParaRPr>
          </a:p>
        </p:txBody>
      </p:sp>
      <p:sp>
        <p:nvSpPr>
          <p:cNvPr id="6" name="ZoneTexte 5">
            <a:extLst>
              <a:ext uri="{FF2B5EF4-FFF2-40B4-BE49-F238E27FC236}">
                <a16:creationId xmlns:a16="http://schemas.microsoft.com/office/drawing/2014/main" id="{2BE81D25-C7F7-8541-9AAF-BC9C53A86A8D}"/>
              </a:ext>
            </a:extLst>
          </p:cNvPr>
          <p:cNvSpPr txBox="1"/>
          <p:nvPr/>
        </p:nvSpPr>
        <p:spPr>
          <a:xfrm>
            <a:off x="1169581" y="305248"/>
            <a:ext cx="7877780" cy="830997"/>
          </a:xfrm>
          <a:prstGeom prst="rect">
            <a:avLst/>
          </a:prstGeom>
          <a:noFill/>
        </p:spPr>
        <p:txBody>
          <a:bodyPr wrap="square" rtlCol="0">
            <a:spAutoFit/>
          </a:bodyPr>
          <a:lstStyle/>
          <a:p>
            <a:pPr algn="ctr"/>
            <a:r>
              <a:rPr lang="fr-CA" sz="2400" b="1" dirty="0">
                <a:latin typeface="Arial" panose="020B0604020202020204" pitchFamily="34" charset="0"/>
                <a:cs typeface="Arial" panose="020B0604020202020204" pitchFamily="34" charset="0"/>
              </a:rPr>
              <a:t>Axes de communication à privilégier pour réussir le changement </a:t>
            </a:r>
            <a:endParaRPr lang="fr-CA" sz="2400" b="1" dirty="0"/>
          </a:p>
        </p:txBody>
      </p:sp>
      <p:graphicFrame>
        <p:nvGraphicFramePr>
          <p:cNvPr id="16" name="Tableau 15">
            <a:extLst>
              <a:ext uri="{FF2B5EF4-FFF2-40B4-BE49-F238E27FC236}">
                <a16:creationId xmlns:a16="http://schemas.microsoft.com/office/drawing/2014/main" id="{52A9D293-7F4C-014B-A569-3DEC3F408009}"/>
              </a:ext>
            </a:extLst>
          </p:cNvPr>
          <p:cNvGraphicFramePr>
            <a:graphicFrameLocks noGrp="1"/>
          </p:cNvGraphicFramePr>
          <p:nvPr>
            <p:extLst>
              <p:ext uri="{D42A27DB-BD31-4B8C-83A1-F6EECF244321}">
                <p14:modId xmlns:p14="http://schemas.microsoft.com/office/powerpoint/2010/main" val="2280878135"/>
              </p:ext>
            </p:extLst>
          </p:nvPr>
        </p:nvGraphicFramePr>
        <p:xfrm>
          <a:off x="1256695" y="2286741"/>
          <a:ext cx="8937937" cy="3900118"/>
        </p:xfrm>
        <a:graphic>
          <a:graphicData uri="http://schemas.openxmlformats.org/drawingml/2006/table">
            <a:tbl>
              <a:tblPr firstRow="1" firstCol="1" bandRow="1">
                <a:tableStyleId>{5C22544A-7EE6-4342-B048-85BDC9FD1C3A}</a:tableStyleId>
              </a:tblPr>
              <a:tblGrid>
                <a:gridCol w="3280563">
                  <a:extLst>
                    <a:ext uri="{9D8B030D-6E8A-4147-A177-3AD203B41FA5}">
                      <a16:colId xmlns:a16="http://schemas.microsoft.com/office/drawing/2014/main" val="710134986"/>
                    </a:ext>
                  </a:extLst>
                </a:gridCol>
                <a:gridCol w="2629020">
                  <a:extLst>
                    <a:ext uri="{9D8B030D-6E8A-4147-A177-3AD203B41FA5}">
                      <a16:colId xmlns:a16="http://schemas.microsoft.com/office/drawing/2014/main" val="2510400952"/>
                    </a:ext>
                  </a:extLst>
                </a:gridCol>
                <a:gridCol w="3028354">
                  <a:extLst>
                    <a:ext uri="{9D8B030D-6E8A-4147-A177-3AD203B41FA5}">
                      <a16:colId xmlns:a16="http://schemas.microsoft.com/office/drawing/2014/main" val="457187021"/>
                    </a:ext>
                  </a:extLst>
                </a:gridCol>
              </a:tblGrid>
              <a:tr h="196798">
                <a:tc gridSpan="3">
                  <a:txBody>
                    <a:bodyPr/>
                    <a:lstStyle/>
                    <a:p>
                      <a:pPr algn="ctr"/>
                      <a:r>
                        <a:rPr lang="fr-CA" sz="1100" dirty="0">
                          <a:solidFill>
                            <a:schemeClr val="tx1"/>
                          </a:solidFill>
                          <a:effectLst/>
                          <a:latin typeface="Arial" panose="020B0604020202020204" pitchFamily="34" charset="0"/>
                          <a:cs typeface="Arial" panose="020B0604020202020204" pitchFamily="34" charset="0"/>
                        </a:rPr>
                        <a:t>Axes </a:t>
                      </a:r>
                      <a:endParaRPr lang="fr-C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35485773"/>
                  </a:ext>
                </a:extLst>
              </a:tr>
              <a:tr h="159625">
                <a:tc>
                  <a:txBody>
                    <a:bodyPr/>
                    <a:lstStyle/>
                    <a:p>
                      <a:pPr algn="ctr"/>
                      <a:r>
                        <a:rPr lang="fr-C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Optimiser la préparation des agents au changement</a:t>
                      </a:r>
                      <a:endParaRPr lang="fr-C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algn="ctr"/>
                      <a:r>
                        <a:rPr lang="fr-CA" sz="1100" b="1" dirty="0">
                          <a:effectLst/>
                          <a:latin typeface="Arial" panose="020B0604020202020204" pitchFamily="34" charset="0"/>
                          <a:cs typeface="Arial" panose="020B0604020202020204" pitchFamily="34" charset="0"/>
                        </a:rPr>
                        <a:t>Veiller à la compréhension de la transition en cours</a:t>
                      </a:r>
                      <a:endParaRPr lang="fr-C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algn="ctr"/>
                      <a:r>
                        <a:rPr lang="fr-CA" sz="1100" b="1" dirty="0">
                          <a:effectLst/>
                          <a:latin typeface="Arial" panose="020B0604020202020204" pitchFamily="34" charset="0"/>
                          <a:ea typeface="Calibri" panose="020F0502020204030204" pitchFamily="34" charset="0"/>
                          <a:cs typeface="Arial" panose="020B0604020202020204" pitchFamily="34" charset="0"/>
                        </a:rPr>
                        <a:t>Appuyer la stabilisation du changement post projet AT-PSE</a:t>
                      </a:r>
                      <a:endParaRPr lang="fr-CA"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355982522"/>
                  </a:ext>
                </a:extLst>
              </a:tr>
              <a:tr h="2873246">
                <a:tc>
                  <a:txBody>
                    <a:bodyPr/>
                    <a:lstStyle/>
                    <a:p>
                      <a:pPr marL="171450" lvl="0" indent="-171450" algn="l">
                        <a:buFont typeface="Arial" panose="020B0604020202020204" pitchFamily="34" charset="0"/>
                        <a:buChar char="•"/>
                      </a:pPr>
                      <a:r>
                        <a:rPr lang="fr-CA" sz="1100" b="0" kern="1200" dirty="0">
                          <a:solidFill>
                            <a:schemeClr val="tx1"/>
                          </a:solidFill>
                          <a:effectLst/>
                          <a:latin typeface="Arial" panose="020B0604020202020204" pitchFamily="34" charset="0"/>
                          <a:ea typeface="+mn-ea"/>
                          <a:cs typeface="Arial" panose="020B0604020202020204" pitchFamily="34" charset="0"/>
                        </a:rPr>
                        <a:t>Informer sur les éléments suivants pour comprendre, préparer et planifier:</a:t>
                      </a:r>
                    </a:p>
                    <a:p>
                      <a:pPr marL="171450" lvl="0" indent="-171450">
                        <a:buFont typeface="Wingdings" pitchFamily="2" charset="2"/>
                        <a:buChar char="Ø"/>
                      </a:pPr>
                      <a:r>
                        <a:rPr lang="fr-CA" sz="1100" b="0" kern="1200" dirty="0">
                          <a:solidFill>
                            <a:schemeClr val="tx1"/>
                          </a:solidFill>
                          <a:effectLst/>
                          <a:latin typeface="Arial" panose="020B0604020202020204" pitchFamily="34" charset="0"/>
                          <a:ea typeface="+mn-ea"/>
                          <a:cs typeface="Arial" panose="020B0604020202020204" pitchFamily="34" charset="0"/>
                        </a:rPr>
                        <a:t>Le type de changement</a:t>
                      </a:r>
                    </a:p>
                    <a:p>
                      <a:pPr marL="171450" lvl="0" indent="-171450">
                        <a:buFont typeface="Wingdings" pitchFamily="2" charset="2"/>
                        <a:buChar char="Ø"/>
                      </a:pPr>
                      <a:r>
                        <a:rPr lang="fr-CA" sz="1100" b="0" kern="1200" dirty="0">
                          <a:solidFill>
                            <a:schemeClr val="tx1"/>
                          </a:solidFill>
                          <a:effectLst/>
                          <a:latin typeface="Arial" panose="020B0604020202020204" pitchFamily="34" charset="0"/>
                          <a:ea typeface="+mn-ea"/>
                          <a:cs typeface="Arial" panose="020B0604020202020204" pitchFamily="34" charset="0"/>
                        </a:rPr>
                        <a:t>Les nouvelles façons de faire</a:t>
                      </a:r>
                    </a:p>
                    <a:p>
                      <a:pPr marL="171450" lvl="0" indent="-171450">
                        <a:buFont typeface="Wingdings" pitchFamily="2" charset="2"/>
                        <a:buChar char="Ø"/>
                      </a:pPr>
                      <a:r>
                        <a:rPr lang="fr-CA" sz="1100" b="0" kern="1200" dirty="0">
                          <a:solidFill>
                            <a:schemeClr val="tx1"/>
                          </a:solidFill>
                          <a:effectLst/>
                          <a:latin typeface="Arial" panose="020B0604020202020204" pitchFamily="34" charset="0"/>
                          <a:ea typeface="+mn-ea"/>
                          <a:cs typeface="Arial" panose="020B0604020202020204" pitchFamily="34" charset="0"/>
                        </a:rPr>
                        <a:t>Les Rôles et les responsabilités </a:t>
                      </a:r>
                    </a:p>
                    <a:p>
                      <a:pPr marL="171450" lvl="0" indent="-171450">
                        <a:buFont typeface="Wingdings" pitchFamily="2" charset="2"/>
                        <a:buChar char="Ø"/>
                      </a:pPr>
                      <a:r>
                        <a:rPr lang="fr-CA" sz="1100" b="0" kern="1200" dirty="0">
                          <a:solidFill>
                            <a:schemeClr val="tx1"/>
                          </a:solidFill>
                          <a:effectLst/>
                          <a:latin typeface="Arial" panose="020B0604020202020204" pitchFamily="34" charset="0"/>
                          <a:ea typeface="+mn-ea"/>
                          <a:cs typeface="Arial" panose="020B0604020202020204" pitchFamily="34" charset="0"/>
                        </a:rPr>
                        <a:t>Suivre l’élaboration de la stratégie et du plan de gestion</a:t>
                      </a:r>
                    </a:p>
                    <a:p>
                      <a:pPr marL="171450" lvl="0" indent="-171450">
                        <a:buFont typeface="Wingdings" pitchFamily="2" charset="2"/>
                        <a:buChar char="Ø"/>
                      </a:pPr>
                      <a:r>
                        <a:rPr lang="fr-CA" sz="1100" b="0" kern="1200" dirty="0">
                          <a:solidFill>
                            <a:schemeClr val="tx1"/>
                          </a:solidFill>
                          <a:effectLst/>
                          <a:latin typeface="Arial" panose="020B0604020202020204" pitchFamily="34" charset="0"/>
                          <a:ea typeface="+mn-ea"/>
                          <a:cs typeface="Arial" panose="020B0604020202020204" pitchFamily="34" charset="0"/>
                        </a:rPr>
                        <a:t>Préparer le plan de communication</a:t>
                      </a:r>
                    </a:p>
                    <a:p>
                      <a:pPr marL="171450" lvl="0" indent="-171450">
                        <a:buFont typeface="Wingdings" pitchFamily="2" charset="2"/>
                        <a:buChar char="Ø"/>
                      </a:pPr>
                      <a:r>
                        <a:rPr lang="fr-CA" sz="1100" b="0" kern="1200" dirty="0">
                          <a:solidFill>
                            <a:schemeClr val="tx1"/>
                          </a:solidFill>
                          <a:effectLst/>
                          <a:latin typeface="Arial" panose="020B0604020202020204" pitchFamily="34" charset="0"/>
                          <a:ea typeface="+mn-ea"/>
                          <a:cs typeface="Arial" panose="020B0604020202020204" pitchFamily="34" charset="0"/>
                        </a:rPr>
                        <a:t>Suivre l’élaboration du plan de formation</a:t>
                      </a:r>
                    </a:p>
                    <a:p>
                      <a:pPr marL="171450" lvl="0" indent="-171450">
                        <a:buFont typeface="Wingdings" pitchFamily="2" charset="2"/>
                        <a:buChar char="Ø"/>
                      </a:pPr>
                      <a:r>
                        <a:rPr lang="fr-CA" sz="1100" b="0" kern="1200" dirty="0">
                          <a:solidFill>
                            <a:schemeClr val="tx1"/>
                          </a:solidFill>
                          <a:effectLst/>
                          <a:latin typeface="Arial" panose="020B0604020202020204" pitchFamily="34" charset="0"/>
                          <a:ea typeface="+mn-ea"/>
                          <a:cs typeface="Arial" panose="020B0604020202020204" pitchFamily="34" charset="0"/>
                        </a:rPr>
                        <a:t>Suivre les activités à venir en soutien et accompagnement, réorganisation du travail)</a:t>
                      </a:r>
                    </a:p>
                    <a:p>
                      <a:pPr marL="171450" lvl="0" indent="-171450">
                        <a:buFont typeface="Wingdings" pitchFamily="2" charset="2"/>
                        <a:buChar char="Ø"/>
                      </a:pPr>
                      <a:r>
                        <a:rPr lang="fr-CA" sz="1100" b="0" kern="1200" dirty="0">
                          <a:solidFill>
                            <a:schemeClr val="tx1"/>
                          </a:solidFill>
                          <a:effectLst/>
                          <a:latin typeface="Arial" panose="020B0604020202020204" pitchFamily="34" charset="0"/>
                          <a:ea typeface="+mn-ea"/>
                          <a:cs typeface="Arial" panose="020B0604020202020204" pitchFamily="34" charset="0"/>
                        </a:rPr>
                        <a:t>Diffuser les conditions de succès</a:t>
                      </a:r>
                    </a:p>
                    <a:p>
                      <a:pPr marL="171450" lvl="0" indent="-171450">
                        <a:buFont typeface="Wingdings" pitchFamily="2" charset="2"/>
                        <a:buChar char="Ø"/>
                      </a:pPr>
                      <a:r>
                        <a:rPr lang="fr-CA" sz="1100" b="0" kern="1200" dirty="0">
                          <a:solidFill>
                            <a:schemeClr val="tx1"/>
                          </a:solidFill>
                          <a:effectLst/>
                          <a:latin typeface="Arial" panose="020B0604020202020204" pitchFamily="34" charset="0"/>
                          <a:ea typeface="+mn-ea"/>
                          <a:cs typeface="Arial" panose="020B0604020202020204" pitchFamily="34" charset="0"/>
                        </a:rPr>
                        <a:t>Diffuser les résultats attendus du changement</a:t>
                      </a:r>
                    </a:p>
                    <a:p>
                      <a:endParaRPr lang="fr-C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marL="171450" lvl="0" indent="-171450">
                        <a:buFont typeface="Arial" panose="020B0604020202020204" pitchFamily="34" charset="0"/>
                        <a:buChar char="•"/>
                      </a:pPr>
                      <a:r>
                        <a:rPr lang="fr-CA" sz="1100" kern="1200" dirty="0">
                          <a:solidFill>
                            <a:schemeClr val="dk1"/>
                          </a:solidFill>
                          <a:effectLst/>
                          <a:latin typeface="Arial" panose="020B0604020202020204" pitchFamily="34" charset="0"/>
                          <a:ea typeface="+mn-ea"/>
                          <a:cs typeface="Arial" panose="020B0604020202020204" pitchFamily="34" charset="0"/>
                        </a:rPr>
                        <a:t>Diffuser le plan de gestion du changement et la stratégie</a:t>
                      </a:r>
                    </a:p>
                    <a:p>
                      <a:pPr marL="171450" lvl="0" indent="-171450">
                        <a:buFont typeface="Arial" panose="020B0604020202020204" pitchFamily="34" charset="0"/>
                        <a:buChar char="•"/>
                      </a:pPr>
                      <a:r>
                        <a:rPr lang="fr-CA" sz="1100" kern="1200" dirty="0">
                          <a:solidFill>
                            <a:schemeClr val="dk1"/>
                          </a:solidFill>
                          <a:effectLst/>
                          <a:latin typeface="Arial" panose="020B0604020202020204" pitchFamily="34" charset="0"/>
                          <a:ea typeface="+mn-ea"/>
                          <a:cs typeface="Arial" panose="020B0604020202020204" pitchFamily="34" charset="0"/>
                        </a:rPr>
                        <a:t>Diffuser les mesures de soutien et d’accompagnement</a:t>
                      </a:r>
                    </a:p>
                    <a:p>
                      <a:pPr marL="171450" lvl="0" indent="-171450">
                        <a:buFont typeface="Arial" panose="020B0604020202020204" pitchFamily="34" charset="0"/>
                        <a:buChar char="•"/>
                      </a:pPr>
                      <a:r>
                        <a:rPr lang="fr-CA" sz="1100" kern="1200" dirty="0">
                          <a:solidFill>
                            <a:schemeClr val="dk1"/>
                          </a:solidFill>
                          <a:effectLst/>
                          <a:latin typeface="Arial" panose="020B0604020202020204" pitchFamily="34" charset="0"/>
                          <a:ea typeface="+mn-ea"/>
                          <a:cs typeface="Arial" panose="020B0604020202020204" pitchFamily="34" charset="0"/>
                        </a:rPr>
                        <a:t>Participer et transmettre les enquêtes et entretiens sur le changement</a:t>
                      </a:r>
                    </a:p>
                    <a:p>
                      <a:pPr marL="171450" lvl="0" indent="-171450">
                        <a:buFont typeface="Arial" panose="020B0604020202020204" pitchFamily="34" charset="0"/>
                        <a:buChar char="•"/>
                      </a:pPr>
                      <a:r>
                        <a:rPr lang="fr-CA" sz="1100" kern="1200" dirty="0">
                          <a:solidFill>
                            <a:schemeClr val="dk1"/>
                          </a:solidFill>
                          <a:effectLst/>
                          <a:latin typeface="Arial" panose="020B0604020202020204" pitchFamily="34" charset="0"/>
                          <a:ea typeface="+mn-ea"/>
                          <a:cs typeface="Arial" panose="020B0604020202020204" pitchFamily="34" charset="0"/>
                        </a:rPr>
                        <a:t>Diffuser l’actualisation du plan de GdC selon la rétroaction des agents</a:t>
                      </a:r>
                    </a:p>
                    <a:p>
                      <a:pPr marL="171450" lvl="0" indent="-171450">
                        <a:buFont typeface="Arial" panose="020B0604020202020204" pitchFamily="34" charset="0"/>
                        <a:buChar char="•"/>
                      </a:pPr>
                      <a:r>
                        <a:rPr lang="fr-CA" sz="1100" kern="1200" dirty="0">
                          <a:solidFill>
                            <a:schemeClr val="dk1"/>
                          </a:solidFill>
                          <a:effectLst/>
                          <a:latin typeface="Arial" panose="020B0604020202020204" pitchFamily="34" charset="0"/>
                          <a:ea typeface="+mn-ea"/>
                          <a:cs typeface="Arial" panose="020B0604020202020204" pitchFamily="34" charset="0"/>
                        </a:rPr>
                        <a:t>Diffuser les résultats des mesures du changement</a:t>
                      </a:r>
                    </a:p>
                    <a:p>
                      <a:pPr marL="171450" lvl="0" indent="-171450">
                        <a:buFont typeface="Arial" panose="020B0604020202020204" pitchFamily="34" charset="0"/>
                        <a:buChar char="•"/>
                      </a:pPr>
                      <a:r>
                        <a:rPr lang="fr-CA" sz="1100" kern="1200" dirty="0">
                          <a:solidFill>
                            <a:schemeClr val="dk1"/>
                          </a:solidFill>
                          <a:effectLst/>
                          <a:latin typeface="Arial" panose="020B0604020202020204" pitchFamily="34" charset="0"/>
                          <a:ea typeface="+mn-ea"/>
                          <a:cs typeface="Arial" panose="020B0604020202020204" pitchFamily="34" charset="0"/>
                        </a:rPr>
                        <a:t>Mettre à jour et diffuser le Guide de publication (répertoire des outils et documents officiels liés la chaîne PPBSE)</a:t>
                      </a:r>
                    </a:p>
                    <a:p>
                      <a:pPr marL="171450" lvl="0" indent="-171450">
                        <a:buFont typeface="Arial" panose="020B0604020202020204" pitchFamily="34" charset="0"/>
                        <a:buChar char="•"/>
                      </a:pPr>
                      <a:r>
                        <a:rPr lang="fr-CA" sz="1100" kern="1200" dirty="0">
                          <a:solidFill>
                            <a:schemeClr val="dk1"/>
                          </a:solidFill>
                          <a:effectLst/>
                          <a:latin typeface="Arial" panose="020B0604020202020204" pitchFamily="34" charset="0"/>
                          <a:ea typeface="+mn-ea"/>
                          <a:cs typeface="Arial" panose="020B0604020202020204" pitchFamily="34" charset="0"/>
                        </a:rPr>
                        <a:t>Veiller à appuyer les structures dans la mise en place de mécanisme de communication interne (réunion de travail, procédure de gestion du courrier, etc.)</a:t>
                      </a:r>
                    </a:p>
                    <a:p>
                      <a:endParaRPr lang="fr-C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171450" lvl="0" indent="-171450">
                        <a:buFont typeface="Arial" panose="020B0604020202020204" pitchFamily="34" charset="0"/>
                        <a:buChar char="•"/>
                      </a:pPr>
                      <a:r>
                        <a:rPr lang="fr-CA" sz="1100" kern="1200" dirty="0">
                          <a:solidFill>
                            <a:schemeClr val="dk1"/>
                          </a:solidFill>
                          <a:effectLst/>
                          <a:latin typeface="Arial" panose="020B0604020202020204" pitchFamily="34" charset="0"/>
                          <a:ea typeface="+mn-ea"/>
                          <a:cs typeface="Arial" panose="020B0604020202020204" pitchFamily="34" charset="0"/>
                        </a:rPr>
                        <a:t>Diffuser les évaluations et les analyses sur le pilotage, les indicateurs, l’appropriation des parties prenantes, la démarche, les plans, les leçons apprises.</a:t>
                      </a:r>
                    </a:p>
                    <a:p>
                      <a:pPr marL="171450" lvl="0" indent="-171450">
                        <a:buFont typeface="Arial" panose="020B0604020202020204" pitchFamily="34" charset="0"/>
                        <a:buChar char="•"/>
                      </a:pPr>
                      <a:r>
                        <a:rPr lang="fr-CA" sz="1100" kern="1200" dirty="0">
                          <a:solidFill>
                            <a:schemeClr val="dk1"/>
                          </a:solidFill>
                          <a:effectLst/>
                          <a:latin typeface="Arial" panose="020B0604020202020204" pitchFamily="34" charset="0"/>
                          <a:ea typeface="+mn-ea"/>
                          <a:cs typeface="Arial" panose="020B0604020202020204" pitchFamily="34" charset="0"/>
                        </a:rPr>
                        <a:t>Diffuser les mécanismes d’internalisation et de stabilisation de la chaîne PPBSE</a:t>
                      </a:r>
                    </a:p>
                    <a:p>
                      <a:pPr marL="171450" lvl="0" indent="-171450">
                        <a:buFont typeface="Arial" panose="020B0604020202020204" pitchFamily="34" charset="0"/>
                        <a:buChar char="•"/>
                      </a:pPr>
                      <a:r>
                        <a:rPr lang="fr-CA" sz="1100" kern="1200" dirty="0">
                          <a:solidFill>
                            <a:schemeClr val="dk1"/>
                          </a:solidFill>
                          <a:effectLst/>
                          <a:latin typeface="Arial" panose="020B0604020202020204" pitchFamily="34" charset="0"/>
                          <a:ea typeface="+mn-ea"/>
                          <a:cs typeface="Arial" panose="020B0604020202020204" pitchFamily="34" charset="0"/>
                        </a:rPr>
                        <a:t>Communiquer toute information relative au soutien et accompagnement</a:t>
                      </a:r>
                    </a:p>
                    <a:p>
                      <a:endParaRPr lang="fr-C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158299448"/>
                  </a:ext>
                </a:extLst>
              </a:tr>
            </a:tbl>
          </a:graphicData>
        </a:graphic>
      </p:graphicFrame>
      <p:sp>
        <p:nvSpPr>
          <p:cNvPr id="3" name="Bulle ronde 2">
            <a:extLst>
              <a:ext uri="{FF2B5EF4-FFF2-40B4-BE49-F238E27FC236}">
                <a16:creationId xmlns:a16="http://schemas.microsoft.com/office/drawing/2014/main" id="{FB4B6675-C286-AD4E-9BDF-3799A4D52C62}"/>
              </a:ext>
            </a:extLst>
          </p:cNvPr>
          <p:cNvSpPr/>
          <p:nvPr/>
        </p:nvSpPr>
        <p:spPr>
          <a:xfrm>
            <a:off x="8868644" y="720747"/>
            <a:ext cx="2076241" cy="1388534"/>
          </a:xfrm>
          <a:prstGeom prst="wedgeEllipse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eaLnBrk="1" hangingPunct="1">
              <a:buFont typeface="Arial" panose="020B0604020202020204" pitchFamily="34" charset="0"/>
              <a:buNone/>
            </a:pPr>
            <a:r>
              <a:rPr lang="fr-CA" sz="1100" dirty="0">
                <a:latin typeface="Arial" panose="020B0604020202020204" pitchFamily="34" charset="0"/>
                <a:cs typeface="Arial" panose="020B0604020202020204" pitchFamily="34" charset="0"/>
              </a:rPr>
              <a:t>Un rappel des trois phases de la démarche en gestion du changement déployées au ministère</a:t>
            </a:r>
            <a:endParaRPr lang="fr-FR" altLang="fr-FR" sz="1100"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a:extLst>
              <a:ext uri="{FF2B5EF4-FFF2-40B4-BE49-F238E27FC236}">
                <a16:creationId xmlns:a16="http://schemas.microsoft.com/office/drawing/2014/main" id="{C81D45B3-CB1B-4862-92B7-7C9F4ED17E4F}"/>
              </a:ext>
            </a:extLst>
          </p:cNvPr>
          <p:cNvSpPr>
            <a:spLocks noGrp="1" noChangeArrowheads="1"/>
          </p:cNvSpPr>
          <p:nvPr>
            <p:ph type="title"/>
          </p:nvPr>
        </p:nvSpPr>
        <p:spPr>
          <a:xfrm>
            <a:off x="1584757" y="416151"/>
            <a:ext cx="6662057" cy="799646"/>
          </a:xfrm>
        </p:spPr>
        <p:txBody>
          <a:bodyPr/>
          <a:lstStyle/>
          <a:p>
            <a:pPr algn="ctr"/>
            <a:r>
              <a:rPr lang="fr-CA" sz="2400" b="1" dirty="0">
                <a:latin typeface="Arial" panose="020B0604020202020204" pitchFamily="34" charset="0"/>
                <a:cs typeface="Arial" panose="020B0604020202020204" pitchFamily="34" charset="0"/>
              </a:rPr>
              <a:t>Facteurs de succès pour l’implantation de la réforme des finances publiques </a:t>
            </a:r>
          </a:p>
        </p:txBody>
      </p:sp>
      <p:sp>
        <p:nvSpPr>
          <p:cNvPr id="3" name="Espace réservé du contenu 2">
            <a:extLst>
              <a:ext uri="{FF2B5EF4-FFF2-40B4-BE49-F238E27FC236}">
                <a16:creationId xmlns:a16="http://schemas.microsoft.com/office/drawing/2014/main" id="{47D60599-DE80-4E3F-B11D-4D73DC8EBF09}"/>
              </a:ext>
            </a:extLst>
          </p:cNvPr>
          <p:cNvSpPr>
            <a:spLocks noGrp="1"/>
          </p:cNvSpPr>
          <p:nvPr>
            <p:ph idx="1"/>
          </p:nvPr>
        </p:nvSpPr>
        <p:spPr>
          <a:xfrm>
            <a:off x="838200" y="1690688"/>
            <a:ext cx="10515600" cy="4351338"/>
          </a:xfrm>
        </p:spPr>
        <p:txBody>
          <a:bodyPr rtlCol="0">
            <a:normAutofit/>
          </a:bodyPr>
          <a:lstStyle/>
          <a:p>
            <a:pPr algn="ctr"/>
            <a:endParaRPr lang="es-HN" sz="500" b="1" u="sng" dirty="0">
              <a:latin typeface="Arial" panose="020B0604020202020204" pitchFamily="34" charset="0"/>
              <a:cs typeface="Arial" panose="020B0604020202020204" pitchFamily="34" charset="0"/>
            </a:endParaRPr>
          </a:p>
          <a:p>
            <a:pPr marL="257175" indent="-257175"/>
            <a:r>
              <a:rPr lang="fr-CA" sz="1900" dirty="0">
                <a:latin typeface="Arial" panose="020B0604020202020204" pitchFamily="34" charset="0"/>
                <a:cs typeface="Arial" panose="020B0604020202020204" pitchFamily="34" charset="0"/>
              </a:rPr>
              <a:t>Disponibilité de ressources humaines compétentes pour appliquer la réforme</a:t>
            </a:r>
          </a:p>
          <a:p>
            <a:pPr marL="257175" indent="-257175"/>
            <a:r>
              <a:rPr lang="fr-CA" sz="1900" dirty="0">
                <a:latin typeface="Arial" panose="020B0604020202020204" pitchFamily="34" charset="0"/>
                <a:cs typeface="Arial" panose="020B0604020202020204" pitchFamily="34" charset="0"/>
              </a:rPr>
              <a:t>Moyens et ressources matérielles suffisants et adéquats</a:t>
            </a:r>
          </a:p>
          <a:p>
            <a:pPr marL="257175" indent="-257175"/>
            <a:r>
              <a:rPr lang="fr-CA" sz="1900" dirty="0">
                <a:latin typeface="Arial" panose="020B0604020202020204" pitchFamily="34" charset="0"/>
                <a:cs typeface="Arial" panose="020B0604020202020204" pitchFamily="34" charset="0"/>
              </a:rPr>
              <a:t>Engagement continu de la haute direction et promotion de la réforme</a:t>
            </a:r>
          </a:p>
          <a:p>
            <a:pPr marL="257175" indent="-257175"/>
            <a:r>
              <a:rPr lang="fr-CA" sz="1900" dirty="0">
                <a:latin typeface="Arial" panose="020B0604020202020204" pitchFamily="34" charset="0"/>
                <a:cs typeface="Arial" panose="020B0604020202020204" pitchFamily="34" charset="0"/>
              </a:rPr>
              <a:t>Pilotage efficace du projet </a:t>
            </a:r>
          </a:p>
          <a:p>
            <a:pPr marL="257175" indent="-257175"/>
            <a:r>
              <a:rPr lang="fr-CA" sz="1900" dirty="0">
                <a:latin typeface="Arial" panose="020B0604020202020204" pitchFamily="34" charset="0"/>
                <a:cs typeface="Arial" panose="020B0604020202020204" pitchFamily="34" charset="0"/>
              </a:rPr>
              <a:t>Objectifs, portée et cibles communiqués et partagés avec les parties prenantes</a:t>
            </a:r>
          </a:p>
          <a:p>
            <a:pPr marL="257175" indent="-257175"/>
            <a:r>
              <a:rPr lang="fr-CA" sz="1900" dirty="0">
                <a:latin typeface="Arial" panose="020B0604020202020204" pitchFamily="34" charset="0"/>
                <a:cs typeface="Arial" panose="020B0604020202020204" pitchFamily="34" charset="0"/>
              </a:rPr>
              <a:t>Rigueur dans l’application des procédures et l’organisation du travail</a:t>
            </a:r>
          </a:p>
          <a:p>
            <a:pPr marL="257175" indent="-257175"/>
            <a:r>
              <a:rPr lang="fr-CA" sz="1900" dirty="0">
                <a:latin typeface="Arial" panose="020B0604020202020204" pitchFamily="34" charset="0"/>
                <a:cs typeface="Arial" panose="020B0604020202020204" pitchFamily="34" charset="0"/>
              </a:rPr>
              <a:t>Renforcement de la fonction supervision et contrôle interne</a:t>
            </a:r>
          </a:p>
          <a:p>
            <a:pPr marL="257175" indent="-257175"/>
            <a:r>
              <a:rPr lang="fr-CA" sz="1900" dirty="0">
                <a:latin typeface="Arial" panose="020B0604020202020204" pitchFamily="34" charset="0"/>
                <a:cs typeface="Arial" panose="020B0604020202020204" pitchFamily="34" charset="0"/>
              </a:rPr>
              <a:t>Amélioration continue de l’environnement informatique</a:t>
            </a:r>
          </a:p>
          <a:p>
            <a:pPr marL="257175" indent="-257175"/>
            <a:r>
              <a:rPr lang="fr-CA" sz="1900" dirty="0">
                <a:latin typeface="Arial" panose="020B0604020202020204" pitchFamily="34" charset="0"/>
                <a:cs typeface="Arial" panose="020B0604020202020204" pitchFamily="34" charset="0"/>
              </a:rPr>
              <a:t>Nécessité de définir clairement en quoi consiste la réussite (mesures des résultats et indicateurs)</a:t>
            </a:r>
          </a:p>
          <a:p>
            <a:pPr marL="0" indent="0" eaLnBrk="1" fontAlgn="auto" hangingPunct="1">
              <a:spcAft>
                <a:spcPts val="0"/>
              </a:spcAft>
              <a:buFont typeface="Arial" panose="020B0604020202020204" pitchFamily="34" charset="0"/>
              <a:buNone/>
              <a:defRPr/>
            </a:pPr>
            <a:endParaRPr lang="fr-FR" dirty="0"/>
          </a:p>
        </p:txBody>
      </p:sp>
      <p:sp>
        <p:nvSpPr>
          <p:cNvPr id="51204" name="Espace réservé du numéro de diapositive 3">
            <a:extLst>
              <a:ext uri="{FF2B5EF4-FFF2-40B4-BE49-F238E27FC236}">
                <a16:creationId xmlns:a16="http://schemas.microsoft.com/office/drawing/2014/main" id="{3F8D1B60-1D71-4E54-BB0B-4694F8DCA2FB}"/>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CCBF94C2-64C9-40D9-9BD7-BDA2A68FEE4C}" type="slidenum">
              <a:rPr lang="fr-FR" altLang="fr-FR" sz="1200" smtClean="0">
                <a:solidFill>
                  <a:srgbClr val="898989"/>
                </a:solidFill>
              </a:rPr>
              <a:pPr algn="r" fontAlgn="base">
                <a:lnSpc>
                  <a:spcPct val="100000"/>
                </a:lnSpc>
                <a:spcBef>
                  <a:spcPct val="0"/>
                </a:spcBef>
                <a:spcAft>
                  <a:spcPct val="0"/>
                </a:spcAft>
                <a:buFontTx/>
                <a:buNone/>
              </a:pPr>
              <a:t>11</a:t>
            </a:fld>
            <a:endParaRPr lang="fr-FR" altLang="fr-FR" sz="1200">
              <a:solidFill>
                <a:srgbClr val="898989"/>
              </a:solidFill>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lowchart: Document 7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8" name="Titre 1">
            <a:extLst>
              <a:ext uri="{FF2B5EF4-FFF2-40B4-BE49-F238E27FC236}">
                <a16:creationId xmlns:a16="http://schemas.microsoft.com/office/drawing/2014/main" id="{F7885610-31B0-41BE-A217-98549447EEB0}"/>
              </a:ext>
            </a:extLst>
          </p:cNvPr>
          <p:cNvSpPr>
            <a:spLocks noGrp="1" noChangeArrowheads="1"/>
          </p:cNvSpPr>
          <p:nvPr>
            <p:ph type="title"/>
          </p:nvPr>
        </p:nvSpPr>
        <p:spPr>
          <a:xfrm>
            <a:off x="838200" y="171162"/>
            <a:ext cx="2840182" cy="2371148"/>
          </a:xfrm>
        </p:spPr>
        <p:txBody>
          <a:bodyPr vert="horz" lIns="91440" tIns="45720" rIns="91440" bIns="45720" rtlCol="0" anchor="ctr">
            <a:normAutofit/>
          </a:bodyPr>
          <a:lstStyle/>
          <a:p>
            <a:pPr eaLnBrk="1" hangingPunct="1"/>
            <a:r>
              <a:rPr lang="fr-FR" sz="3200" b="1" kern="1200" dirty="0">
                <a:solidFill>
                  <a:srgbClr val="FFFFFF"/>
                </a:solidFill>
                <a:latin typeface="+mn-lt"/>
                <a:ea typeface="+mj-ea"/>
                <a:cs typeface="+mj-cs"/>
              </a:rPr>
              <a:t>Cibles de la communication du changement</a:t>
            </a:r>
            <a:endParaRPr lang="fr-FR" altLang="fr-FR" sz="3200" b="1" kern="1200" dirty="0">
              <a:solidFill>
                <a:srgbClr val="FFFFFF"/>
              </a:solidFill>
              <a:latin typeface="+mn-lt"/>
              <a:ea typeface="+mj-ea"/>
              <a:cs typeface="+mj-cs"/>
            </a:endParaRPr>
          </a:p>
        </p:txBody>
      </p:sp>
      <p:sp>
        <p:nvSpPr>
          <p:cNvPr id="55300" name="Espace réservé du numéro de diapositive 3">
            <a:extLst>
              <a:ext uri="{FF2B5EF4-FFF2-40B4-BE49-F238E27FC236}">
                <a16:creationId xmlns:a16="http://schemas.microsoft.com/office/drawing/2014/main" id="{71E32F19-5134-4024-9554-88686A1E3A4C}"/>
              </a:ext>
            </a:extLst>
          </p:cNvPr>
          <p:cNvSpPr>
            <a:spLocks noGrp="1" noChangeArrowheads="1"/>
          </p:cNvSpPr>
          <p:nvPr>
            <p:ph type="sldNum" sz="quarter" idx="11"/>
          </p:nvPr>
        </p:nvSpPr>
        <p:spPr bwMode="auto">
          <a:xfrm>
            <a:off x="10926476" y="6356350"/>
            <a:ext cx="62544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defTabSz="914400" fontAlgn="base">
              <a:spcBef>
                <a:spcPct val="0"/>
              </a:spcBef>
              <a:spcAft>
                <a:spcPts val="600"/>
              </a:spcAft>
              <a:buFontTx/>
              <a:buNone/>
            </a:pPr>
            <a:fld id="{9C34FE5F-3B58-4CA4-8935-0298F102AE85}" type="slidenum">
              <a:rPr lang="en-US" altLang="fr-FR" sz="1200" smtClean="0">
                <a:solidFill>
                  <a:schemeClr val="tx1">
                    <a:tint val="75000"/>
                  </a:schemeClr>
                </a:solidFill>
                <a:latin typeface="+mn-lt"/>
              </a:rPr>
              <a:pPr algn="l" defTabSz="914400" fontAlgn="base">
                <a:spcBef>
                  <a:spcPct val="0"/>
                </a:spcBef>
                <a:spcAft>
                  <a:spcPts val="600"/>
                </a:spcAft>
                <a:buFontTx/>
                <a:buNone/>
              </a:pPr>
              <a:t>12</a:t>
            </a:fld>
            <a:endParaRPr lang="en-US" altLang="fr-FR" sz="1200">
              <a:solidFill>
                <a:schemeClr val="tx1">
                  <a:tint val="75000"/>
                </a:schemeClr>
              </a:solidFill>
              <a:latin typeface="+mn-lt"/>
            </a:endParaRPr>
          </a:p>
        </p:txBody>
      </p:sp>
      <p:graphicFrame>
        <p:nvGraphicFramePr>
          <p:cNvPr id="5" name="Table 6">
            <a:extLst>
              <a:ext uri="{FF2B5EF4-FFF2-40B4-BE49-F238E27FC236}">
                <a16:creationId xmlns:a16="http://schemas.microsoft.com/office/drawing/2014/main" id="{73860E61-5420-EB4D-B509-690D30912DB5}"/>
              </a:ext>
            </a:extLst>
          </p:cNvPr>
          <p:cNvGraphicFramePr>
            <a:graphicFrameLocks noGrp="1"/>
          </p:cNvGraphicFramePr>
          <p:nvPr>
            <p:extLst>
              <p:ext uri="{D42A27DB-BD31-4B8C-83A1-F6EECF244321}">
                <p14:modId xmlns:p14="http://schemas.microsoft.com/office/powerpoint/2010/main" val="681817631"/>
              </p:ext>
            </p:extLst>
          </p:nvPr>
        </p:nvGraphicFramePr>
        <p:xfrm>
          <a:off x="4167963" y="1700213"/>
          <a:ext cx="7185837" cy="4759399"/>
        </p:xfrm>
        <a:graphic>
          <a:graphicData uri="http://schemas.openxmlformats.org/drawingml/2006/table">
            <a:tbl>
              <a:tblPr firstRow="1" bandRow="1">
                <a:tableStyleId>{5C22544A-7EE6-4342-B048-85BDC9FD1C3A}</a:tableStyleId>
              </a:tblPr>
              <a:tblGrid>
                <a:gridCol w="2051169">
                  <a:extLst>
                    <a:ext uri="{9D8B030D-6E8A-4147-A177-3AD203B41FA5}">
                      <a16:colId xmlns:a16="http://schemas.microsoft.com/office/drawing/2014/main" val="20000"/>
                    </a:ext>
                  </a:extLst>
                </a:gridCol>
                <a:gridCol w="2478718">
                  <a:extLst>
                    <a:ext uri="{9D8B030D-6E8A-4147-A177-3AD203B41FA5}">
                      <a16:colId xmlns:a16="http://schemas.microsoft.com/office/drawing/2014/main" val="20001"/>
                    </a:ext>
                  </a:extLst>
                </a:gridCol>
                <a:gridCol w="2655950">
                  <a:extLst>
                    <a:ext uri="{9D8B030D-6E8A-4147-A177-3AD203B41FA5}">
                      <a16:colId xmlns:a16="http://schemas.microsoft.com/office/drawing/2014/main" val="20002"/>
                    </a:ext>
                  </a:extLst>
                </a:gridCol>
              </a:tblGrid>
              <a:tr h="401051">
                <a:tc>
                  <a:txBody>
                    <a:bodyPr/>
                    <a:lstStyle/>
                    <a:p>
                      <a:pPr algn="ctr"/>
                      <a:r>
                        <a:rPr lang="fr-CA" sz="2000" b="1" dirty="0">
                          <a:solidFill>
                            <a:schemeClr val="tx1"/>
                          </a:solidFill>
                          <a:latin typeface="+mn-lt"/>
                          <a:cs typeface="Arial" panose="020B0604020202020204" pitchFamily="34" charset="0"/>
                        </a:rPr>
                        <a:t>Décideurs</a:t>
                      </a:r>
                    </a:p>
                  </a:txBody>
                  <a:tcPr marL="91148" marR="91148" marT="45574" marB="45574">
                    <a:solidFill>
                      <a:schemeClr val="accent6">
                        <a:lumMod val="60000"/>
                        <a:lumOff val="40000"/>
                      </a:schemeClr>
                    </a:solidFill>
                  </a:tcPr>
                </a:tc>
                <a:tc>
                  <a:txBody>
                    <a:bodyPr/>
                    <a:lstStyle/>
                    <a:p>
                      <a:pPr algn="ctr"/>
                      <a:r>
                        <a:rPr lang="fr-CA" sz="2000" b="1" dirty="0">
                          <a:solidFill>
                            <a:schemeClr val="tx1"/>
                          </a:solidFill>
                          <a:latin typeface="+mn-lt"/>
                          <a:cs typeface="Arial" panose="020B0604020202020204" pitchFamily="34" charset="0"/>
                        </a:rPr>
                        <a:t>Contributeurs</a:t>
                      </a:r>
                    </a:p>
                  </a:txBody>
                  <a:tcPr marL="91148" marR="91148" marT="45574" marB="45574">
                    <a:solidFill>
                      <a:schemeClr val="accent6">
                        <a:lumMod val="60000"/>
                        <a:lumOff val="40000"/>
                      </a:schemeClr>
                    </a:solidFill>
                  </a:tcPr>
                </a:tc>
                <a:tc>
                  <a:txBody>
                    <a:bodyPr/>
                    <a:lstStyle/>
                    <a:p>
                      <a:pPr algn="ctr"/>
                      <a:r>
                        <a:rPr lang="fr-CA" sz="2000" b="1" dirty="0">
                          <a:solidFill>
                            <a:schemeClr val="tx1"/>
                          </a:solidFill>
                          <a:latin typeface="+mn-lt"/>
                          <a:cs typeface="Arial" panose="020B0604020202020204" pitchFamily="34" charset="0"/>
                        </a:rPr>
                        <a:t>Utilisateurs</a:t>
                      </a:r>
                    </a:p>
                  </a:txBody>
                  <a:tcPr marL="91148" marR="91148" marT="45574" marB="45574">
                    <a:solidFill>
                      <a:schemeClr val="accent6">
                        <a:lumMod val="60000"/>
                        <a:lumOff val="40000"/>
                      </a:schemeClr>
                    </a:solidFill>
                  </a:tcPr>
                </a:tc>
                <a:extLst>
                  <a:ext uri="{0D108BD9-81ED-4DB2-BD59-A6C34878D82A}">
                    <a16:rowId xmlns:a16="http://schemas.microsoft.com/office/drawing/2014/main" val="10000"/>
                  </a:ext>
                </a:extLst>
              </a:tr>
              <a:tr h="3955821">
                <a:tc>
                  <a:txBody>
                    <a:bodyPr/>
                    <a:lstStyle/>
                    <a:p>
                      <a:pPr lvl="0"/>
                      <a:r>
                        <a:rPr lang="fr-FR" sz="2000" kern="1200" dirty="0">
                          <a:solidFill>
                            <a:schemeClr val="dk1"/>
                          </a:solidFill>
                          <a:effectLst/>
                          <a:latin typeface="+mn-lt"/>
                          <a:ea typeface="+mn-ea"/>
                          <a:cs typeface="+mn-cs"/>
                        </a:rPr>
                        <a:t>Chefs de service régionaux </a:t>
                      </a:r>
                    </a:p>
                    <a:p>
                      <a:pPr lvl="0"/>
                      <a:r>
                        <a:rPr lang="fr-FR" sz="2000" kern="1200" dirty="0">
                          <a:solidFill>
                            <a:schemeClr val="dk1"/>
                          </a:solidFill>
                          <a:effectLst/>
                          <a:latin typeface="+mn-lt"/>
                          <a:ea typeface="+mn-ea"/>
                          <a:cs typeface="+mn-cs"/>
                        </a:rPr>
                        <a:t>Comité de pilotage</a:t>
                      </a:r>
                      <a:endParaRPr lang="fr-CA" sz="2000" kern="1200" dirty="0">
                        <a:solidFill>
                          <a:schemeClr val="dk1"/>
                        </a:solidFill>
                        <a:effectLst/>
                        <a:latin typeface="+mn-lt"/>
                        <a:ea typeface="+mn-ea"/>
                        <a:cs typeface="+mn-cs"/>
                      </a:endParaRPr>
                    </a:p>
                    <a:p>
                      <a:pPr lvl="0"/>
                      <a:r>
                        <a:rPr lang="fr-FR" sz="2000" kern="1200" dirty="0">
                          <a:solidFill>
                            <a:schemeClr val="dk1"/>
                          </a:solidFill>
                          <a:effectLst/>
                          <a:latin typeface="+mn-lt"/>
                          <a:ea typeface="+mn-ea"/>
                          <a:cs typeface="+mn-cs"/>
                        </a:rPr>
                        <a:t>Comité de coordination des programmes</a:t>
                      </a:r>
                      <a:endParaRPr lang="fr-CA" sz="2000" kern="1200" dirty="0">
                        <a:solidFill>
                          <a:schemeClr val="dk1"/>
                        </a:solidFill>
                        <a:effectLst/>
                        <a:latin typeface="+mn-lt"/>
                        <a:ea typeface="+mn-ea"/>
                        <a:cs typeface="+mn-cs"/>
                      </a:endParaRPr>
                    </a:p>
                    <a:p>
                      <a:endParaRPr lang="fr-CA" sz="2000" b="0" dirty="0">
                        <a:latin typeface="+mn-lt"/>
                        <a:cs typeface="Arial" panose="020B0604020202020204" pitchFamily="34" charset="0"/>
                      </a:endParaRPr>
                    </a:p>
                  </a:txBody>
                  <a:tcPr marL="91148" marR="91148" marT="45574" marB="45574">
                    <a:solidFill>
                      <a:schemeClr val="accent6">
                        <a:lumMod val="20000"/>
                        <a:lumOff val="80000"/>
                      </a:schemeClr>
                    </a:solidFill>
                  </a:tcPr>
                </a:tc>
                <a:tc>
                  <a:txBody>
                    <a:bodyPr/>
                    <a:lstStyle/>
                    <a:p>
                      <a:r>
                        <a:rPr lang="fr-FR" sz="2000" u="none" kern="1200" dirty="0">
                          <a:solidFill>
                            <a:schemeClr val="dk1"/>
                          </a:solidFill>
                          <a:effectLst/>
                          <a:latin typeface="+mn-lt"/>
                          <a:ea typeface="+mn-ea"/>
                          <a:cs typeface="+mn-cs"/>
                        </a:rPr>
                        <a:t>Unités de support </a:t>
                      </a:r>
                      <a:r>
                        <a:rPr lang="fr-FR" sz="2000" kern="1200" dirty="0">
                          <a:solidFill>
                            <a:schemeClr val="dk1"/>
                          </a:solidFill>
                          <a:effectLst/>
                          <a:latin typeface="+mn-lt"/>
                          <a:ea typeface="+mn-ea"/>
                          <a:cs typeface="+mn-cs"/>
                        </a:rPr>
                        <a:t>:</a:t>
                      </a:r>
                      <a:endParaRPr lang="fr-CA" sz="2000" kern="1200" dirty="0">
                        <a:solidFill>
                          <a:schemeClr val="dk1"/>
                        </a:solidFill>
                        <a:effectLst/>
                        <a:latin typeface="+mn-lt"/>
                        <a:ea typeface="+mn-ea"/>
                        <a:cs typeface="+mn-cs"/>
                      </a:endParaRPr>
                    </a:p>
                    <a:p>
                      <a:pPr lvl="0"/>
                      <a:r>
                        <a:rPr lang="fr-FR" sz="2000" kern="1200" dirty="0">
                          <a:solidFill>
                            <a:schemeClr val="dk1"/>
                          </a:solidFill>
                          <a:effectLst/>
                          <a:latin typeface="+mn-lt"/>
                          <a:ea typeface="+mn-ea"/>
                          <a:cs typeface="+mn-cs"/>
                        </a:rPr>
                        <a:t>Cellule des études, de la planification et du suivi (CEP-SE) </a:t>
                      </a:r>
                      <a:endParaRPr lang="fr-CA" sz="2000" kern="1200" dirty="0">
                        <a:solidFill>
                          <a:schemeClr val="dk1"/>
                        </a:solidFill>
                        <a:effectLst/>
                        <a:latin typeface="+mn-lt"/>
                        <a:ea typeface="+mn-ea"/>
                        <a:cs typeface="+mn-cs"/>
                      </a:endParaRPr>
                    </a:p>
                    <a:p>
                      <a:pPr lvl="0"/>
                      <a:r>
                        <a:rPr lang="fr-FR" sz="2000" kern="1200" dirty="0">
                          <a:solidFill>
                            <a:schemeClr val="dk1"/>
                          </a:solidFill>
                          <a:effectLst/>
                          <a:latin typeface="+mn-lt"/>
                          <a:ea typeface="+mn-ea"/>
                          <a:cs typeface="+mn-cs"/>
                        </a:rPr>
                        <a:t>Cellule Genre/Équité </a:t>
                      </a:r>
                      <a:endParaRPr lang="fr-CA" sz="2000" kern="1200" dirty="0">
                        <a:solidFill>
                          <a:schemeClr val="dk1"/>
                        </a:solidFill>
                        <a:effectLst/>
                        <a:latin typeface="+mn-lt"/>
                        <a:ea typeface="+mn-ea"/>
                        <a:cs typeface="+mn-cs"/>
                      </a:endParaRPr>
                    </a:p>
                    <a:p>
                      <a:pPr lvl="0"/>
                      <a:r>
                        <a:rPr lang="fr-FR" sz="2000" kern="1200" dirty="0">
                          <a:solidFill>
                            <a:schemeClr val="dk1"/>
                          </a:solidFill>
                          <a:effectLst/>
                          <a:latin typeface="+mn-lt"/>
                          <a:ea typeface="+mn-ea"/>
                          <a:cs typeface="+mn-cs"/>
                        </a:rPr>
                        <a:t>Cellule Communication</a:t>
                      </a:r>
                      <a:endParaRPr lang="fr-CA" sz="2000" kern="1200" dirty="0">
                        <a:solidFill>
                          <a:schemeClr val="dk1"/>
                        </a:solidFill>
                        <a:effectLst/>
                        <a:latin typeface="+mn-lt"/>
                        <a:ea typeface="+mn-ea"/>
                        <a:cs typeface="+mn-cs"/>
                      </a:endParaRPr>
                    </a:p>
                    <a:p>
                      <a:pPr lvl="0"/>
                      <a:r>
                        <a:rPr lang="fr-FR" sz="2000" kern="1200" dirty="0">
                          <a:solidFill>
                            <a:schemeClr val="dk1"/>
                          </a:solidFill>
                          <a:effectLst/>
                          <a:latin typeface="+mn-lt"/>
                          <a:ea typeface="+mn-ea"/>
                          <a:cs typeface="+mn-cs"/>
                        </a:rPr>
                        <a:t>Cellule Informatique</a:t>
                      </a:r>
                      <a:endParaRPr lang="fr-CA" sz="2000" kern="1200" dirty="0">
                        <a:solidFill>
                          <a:schemeClr val="dk1"/>
                        </a:solidFill>
                        <a:effectLst/>
                        <a:latin typeface="+mn-lt"/>
                        <a:ea typeface="+mn-ea"/>
                        <a:cs typeface="+mn-cs"/>
                      </a:endParaRPr>
                    </a:p>
                    <a:p>
                      <a:pPr lvl="0"/>
                      <a:r>
                        <a:rPr lang="fr-FR" sz="2000" kern="1200" dirty="0">
                          <a:solidFill>
                            <a:schemeClr val="dk1"/>
                          </a:solidFill>
                          <a:effectLst/>
                          <a:latin typeface="+mn-lt"/>
                          <a:ea typeface="+mn-ea"/>
                          <a:cs typeface="+mn-cs"/>
                        </a:rPr>
                        <a:t>DAGE (RH, formation, SIGIF, CSP)</a:t>
                      </a:r>
                      <a:endParaRPr lang="fr-CA" sz="2000" kern="1200" dirty="0">
                        <a:solidFill>
                          <a:schemeClr val="dk1"/>
                        </a:solidFill>
                        <a:effectLst/>
                        <a:latin typeface="+mn-lt"/>
                        <a:ea typeface="+mn-ea"/>
                        <a:cs typeface="+mn-cs"/>
                      </a:endParaRPr>
                    </a:p>
                    <a:p>
                      <a:endParaRPr kumimoji="0" lang="fr-CA" sz="2000" b="0" kern="1200" baseline="0" dirty="0">
                        <a:solidFill>
                          <a:schemeClr val="dk1"/>
                        </a:solidFill>
                        <a:latin typeface="+mn-lt"/>
                        <a:ea typeface="+mn-ea"/>
                        <a:cs typeface="Arial" panose="020B0604020202020204" pitchFamily="34" charset="0"/>
                      </a:endParaRPr>
                    </a:p>
                    <a:p>
                      <a:endParaRPr kumimoji="0" lang="fr-CA" sz="2000" b="0" kern="1200" baseline="0" dirty="0">
                        <a:solidFill>
                          <a:schemeClr val="dk1"/>
                        </a:solidFill>
                        <a:latin typeface="+mn-lt"/>
                        <a:ea typeface="+mn-ea"/>
                        <a:cs typeface="Arial" panose="020B0604020202020204" pitchFamily="34" charset="0"/>
                      </a:endParaRPr>
                    </a:p>
                    <a:p>
                      <a:endParaRPr kumimoji="0" lang="fr-CA" sz="2000" b="0" kern="1200" baseline="0" dirty="0">
                        <a:solidFill>
                          <a:schemeClr val="dk1"/>
                        </a:solidFill>
                        <a:latin typeface="+mn-lt"/>
                        <a:ea typeface="+mn-ea"/>
                        <a:cs typeface="Arial" panose="020B0604020202020204" pitchFamily="34" charset="0"/>
                      </a:endParaRPr>
                    </a:p>
                    <a:p>
                      <a:endParaRPr lang="fr-CA" sz="2000" b="0" dirty="0">
                        <a:latin typeface="+mn-lt"/>
                        <a:cs typeface="Arial" panose="020B0604020202020204" pitchFamily="34" charset="0"/>
                      </a:endParaRPr>
                    </a:p>
                  </a:txBody>
                  <a:tcPr marL="91148" marR="91148" marT="45574" marB="45574">
                    <a:solidFill>
                      <a:schemeClr val="accent6">
                        <a:lumMod val="20000"/>
                        <a:lumOff val="80000"/>
                      </a:schemeClr>
                    </a:solidFill>
                  </a:tcPr>
                </a:tc>
                <a:tc>
                  <a:txBody>
                    <a:bodyPr/>
                    <a:lstStyle/>
                    <a:p>
                      <a:pPr lvl="0"/>
                      <a:r>
                        <a:rPr lang="fr-FR" sz="2000" kern="1200" dirty="0">
                          <a:solidFill>
                            <a:schemeClr val="dk1"/>
                          </a:solidFill>
                          <a:effectLst/>
                          <a:latin typeface="+mn-lt"/>
                          <a:ea typeface="+mn-ea"/>
                          <a:cs typeface="+mn-cs"/>
                        </a:rPr>
                        <a:t>Ordonnateur (ministre)</a:t>
                      </a:r>
                      <a:endParaRPr lang="fr-CA" sz="2000" kern="1200" dirty="0">
                        <a:solidFill>
                          <a:schemeClr val="dk1"/>
                        </a:solidFill>
                        <a:effectLst/>
                        <a:latin typeface="+mn-lt"/>
                        <a:ea typeface="+mn-ea"/>
                        <a:cs typeface="+mn-cs"/>
                      </a:endParaRPr>
                    </a:p>
                    <a:p>
                      <a:pPr lvl="0"/>
                      <a:r>
                        <a:rPr lang="fr-FR" sz="2000" kern="1200" dirty="0">
                          <a:solidFill>
                            <a:schemeClr val="dk1"/>
                          </a:solidFill>
                          <a:effectLst/>
                          <a:latin typeface="+mn-lt"/>
                          <a:ea typeface="+mn-ea"/>
                          <a:cs typeface="+mn-cs"/>
                        </a:rPr>
                        <a:t>Ordonnateur délégué (DAGE ou RFIM)</a:t>
                      </a:r>
                      <a:endParaRPr lang="fr-CA" sz="2000" kern="1200" dirty="0">
                        <a:solidFill>
                          <a:schemeClr val="dk1"/>
                        </a:solidFill>
                        <a:effectLst/>
                        <a:latin typeface="+mn-lt"/>
                        <a:ea typeface="+mn-ea"/>
                        <a:cs typeface="+mn-cs"/>
                      </a:endParaRPr>
                    </a:p>
                    <a:p>
                      <a:pPr lvl="0"/>
                      <a:r>
                        <a:rPr lang="fr-FR" sz="2000" kern="1200" dirty="0">
                          <a:solidFill>
                            <a:schemeClr val="dk1"/>
                          </a:solidFill>
                          <a:effectLst/>
                          <a:latin typeface="+mn-lt"/>
                          <a:ea typeface="+mn-ea"/>
                          <a:cs typeface="+mn-cs"/>
                        </a:rPr>
                        <a:t>Coordonnateur des programmes (Secrétaire général)</a:t>
                      </a:r>
                      <a:endParaRPr lang="fr-CA" sz="2000" kern="1200" dirty="0">
                        <a:solidFill>
                          <a:schemeClr val="dk1"/>
                        </a:solidFill>
                        <a:effectLst/>
                        <a:latin typeface="+mn-lt"/>
                        <a:ea typeface="+mn-ea"/>
                        <a:cs typeface="+mn-cs"/>
                      </a:endParaRPr>
                    </a:p>
                    <a:p>
                      <a:pPr lvl="0"/>
                      <a:r>
                        <a:rPr lang="fr-FR" sz="2000" kern="1200" dirty="0">
                          <a:solidFill>
                            <a:schemeClr val="dk1"/>
                          </a:solidFill>
                          <a:effectLst/>
                          <a:latin typeface="+mn-lt"/>
                          <a:ea typeface="+mn-ea"/>
                          <a:cs typeface="+mn-cs"/>
                        </a:rPr>
                        <a:t>Responsables Programme (</a:t>
                      </a:r>
                      <a:r>
                        <a:rPr lang="fr-FR" sz="2000" kern="1200" dirty="0" err="1">
                          <a:solidFill>
                            <a:schemeClr val="dk1"/>
                          </a:solidFill>
                          <a:effectLst/>
                          <a:latin typeface="+mn-lt"/>
                          <a:ea typeface="+mn-ea"/>
                          <a:cs typeface="+mn-cs"/>
                        </a:rPr>
                        <a:t>RProg</a:t>
                      </a:r>
                      <a:r>
                        <a:rPr lang="fr-FR" sz="2000" kern="1200" dirty="0">
                          <a:solidFill>
                            <a:schemeClr val="dk1"/>
                          </a:solidFill>
                          <a:effectLst/>
                          <a:latin typeface="+mn-lt"/>
                          <a:ea typeface="+mn-ea"/>
                          <a:cs typeface="+mn-cs"/>
                        </a:rPr>
                        <a:t>)</a:t>
                      </a:r>
                      <a:endParaRPr lang="fr-CA" sz="2000" kern="1200" dirty="0">
                        <a:solidFill>
                          <a:schemeClr val="dk1"/>
                        </a:solidFill>
                        <a:effectLst/>
                        <a:latin typeface="+mn-lt"/>
                        <a:ea typeface="+mn-ea"/>
                        <a:cs typeface="+mn-cs"/>
                      </a:endParaRPr>
                    </a:p>
                    <a:p>
                      <a:pPr lvl="0"/>
                      <a:r>
                        <a:rPr lang="fr-FR" sz="2000" kern="1200" dirty="0">
                          <a:solidFill>
                            <a:schemeClr val="dk1"/>
                          </a:solidFill>
                          <a:effectLst/>
                          <a:latin typeface="+mn-lt"/>
                          <a:ea typeface="+mn-ea"/>
                          <a:cs typeface="+mn-cs"/>
                        </a:rPr>
                        <a:t>Responsables d’actions (</a:t>
                      </a:r>
                      <a:r>
                        <a:rPr lang="fr-FR" sz="2000" kern="1200" dirty="0" err="1">
                          <a:solidFill>
                            <a:schemeClr val="dk1"/>
                          </a:solidFill>
                          <a:effectLst/>
                          <a:latin typeface="+mn-lt"/>
                          <a:ea typeface="+mn-ea"/>
                          <a:cs typeface="+mn-cs"/>
                        </a:rPr>
                        <a:t>RAction</a:t>
                      </a:r>
                      <a:r>
                        <a:rPr lang="fr-FR" sz="2000" kern="1200" dirty="0">
                          <a:solidFill>
                            <a:schemeClr val="dk1"/>
                          </a:solidFill>
                          <a:effectLst/>
                          <a:latin typeface="+mn-lt"/>
                          <a:ea typeface="+mn-ea"/>
                          <a:cs typeface="+mn-cs"/>
                        </a:rPr>
                        <a:t>)</a:t>
                      </a:r>
                      <a:endParaRPr lang="fr-CA" sz="2000" kern="1200" dirty="0">
                        <a:solidFill>
                          <a:schemeClr val="dk1"/>
                        </a:solidFill>
                        <a:effectLst/>
                        <a:latin typeface="+mn-lt"/>
                        <a:ea typeface="+mn-ea"/>
                        <a:cs typeface="+mn-cs"/>
                      </a:endParaRPr>
                    </a:p>
                    <a:p>
                      <a:pPr lvl="0"/>
                      <a:r>
                        <a:rPr lang="fr-FR" sz="2000" kern="1200" dirty="0">
                          <a:solidFill>
                            <a:schemeClr val="dk1"/>
                          </a:solidFill>
                          <a:effectLst/>
                          <a:latin typeface="+mn-lt"/>
                          <a:ea typeface="+mn-ea"/>
                          <a:cs typeface="+mn-cs"/>
                        </a:rPr>
                        <a:t>Responsable d’activités (</a:t>
                      </a:r>
                      <a:r>
                        <a:rPr lang="fr-FR" sz="2000" kern="1200" dirty="0" err="1">
                          <a:solidFill>
                            <a:schemeClr val="dk1"/>
                          </a:solidFill>
                          <a:effectLst/>
                          <a:latin typeface="+mn-lt"/>
                          <a:ea typeface="+mn-ea"/>
                          <a:cs typeface="+mn-cs"/>
                        </a:rPr>
                        <a:t>RActivité</a:t>
                      </a:r>
                      <a:r>
                        <a:rPr lang="fr-FR" sz="2000" kern="1200" dirty="0">
                          <a:solidFill>
                            <a:schemeClr val="dk1"/>
                          </a:solidFill>
                          <a:effectLst/>
                          <a:latin typeface="+mn-lt"/>
                          <a:ea typeface="+mn-ea"/>
                          <a:cs typeface="+mn-cs"/>
                        </a:rPr>
                        <a:t>)</a:t>
                      </a:r>
                      <a:endParaRPr lang="fr-CA" sz="2000" kern="1200" dirty="0">
                        <a:solidFill>
                          <a:schemeClr val="dk1"/>
                        </a:solidFill>
                        <a:effectLst/>
                        <a:latin typeface="+mn-lt"/>
                        <a:ea typeface="+mn-ea"/>
                        <a:cs typeface="+mn-cs"/>
                      </a:endParaRPr>
                    </a:p>
                    <a:p>
                      <a:r>
                        <a:rPr lang="fr-CA" sz="2000" kern="1200" dirty="0">
                          <a:solidFill>
                            <a:schemeClr val="dk1"/>
                          </a:solidFill>
                          <a:effectLst/>
                          <a:latin typeface="+mn-lt"/>
                          <a:ea typeface="+mn-ea"/>
                          <a:cs typeface="+mn-cs"/>
                        </a:rPr>
                        <a:t>Contrôleurs de gestion</a:t>
                      </a:r>
                      <a:r>
                        <a:rPr lang="fr-CA" sz="2000" dirty="0">
                          <a:effectLst/>
                          <a:latin typeface="+mn-lt"/>
                        </a:rPr>
                        <a:t> </a:t>
                      </a:r>
                      <a:endParaRPr lang="fr-CA" sz="2000" b="0" baseline="0" dirty="0">
                        <a:latin typeface="+mn-lt"/>
                        <a:cs typeface="Arial" panose="020B0604020202020204" pitchFamily="34" charset="0"/>
                      </a:endParaRPr>
                    </a:p>
                  </a:txBody>
                  <a:tcPr marL="91148" marR="91148" marT="45574" marB="45574">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Espace réservé du contenu 5" descr="Une image contenant texte, carte&#10;&#10;Description générée automatiquement">
            <a:extLst>
              <a:ext uri="{FF2B5EF4-FFF2-40B4-BE49-F238E27FC236}">
                <a16:creationId xmlns:a16="http://schemas.microsoft.com/office/drawing/2014/main" id="{C9465EA6-B478-DF41-86C6-0F9C6754A6D8}"/>
              </a:ext>
            </a:extLst>
          </p:cNvPr>
          <p:cNvPicPr>
            <a:picLocks noGrp="1"/>
          </p:cNvPicPr>
          <p:nvPr>
            <p:ph idx="1"/>
          </p:nvPr>
        </p:nvPicPr>
        <p:blipFill>
          <a:blip r:embed="rId3"/>
          <a:stretch>
            <a:fillRect/>
          </a:stretch>
        </p:blipFill>
        <p:spPr>
          <a:xfrm>
            <a:off x="840277" y="1101436"/>
            <a:ext cx="9446723" cy="5113097"/>
          </a:xfrm>
          <a:prstGeom prst="rect">
            <a:avLst/>
          </a:prstGeom>
        </p:spPr>
      </p:pic>
      <p:sp>
        <p:nvSpPr>
          <p:cNvPr id="4" name="Espace réservé de la date 3">
            <a:extLst>
              <a:ext uri="{FF2B5EF4-FFF2-40B4-BE49-F238E27FC236}">
                <a16:creationId xmlns:a16="http://schemas.microsoft.com/office/drawing/2014/main" id="{87F9337A-7F0E-B842-8339-D464E73706FE}"/>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lgn="l">
              <a:spcAft>
                <a:spcPts val="600"/>
              </a:spcAft>
              <a:defRPr/>
            </a:pPr>
            <a:fld id="{7BB5D0DC-B05C-4842-909E-208EE608647C}" type="datetime1">
              <a:rPr lang="en-US" smtClean="0">
                <a:solidFill>
                  <a:schemeClr val="tx1">
                    <a:tint val="75000"/>
                  </a:schemeClr>
                </a:solidFill>
              </a:rPr>
              <a:pPr algn="l">
                <a:spcAft>
                  <a:spcPts val="600"/>
                </a:spcAft>
                <a:defRPr/>
              </a:pPr>
              <a:t>7/21/2021</a:t>
            </a:fld>
            <a:endParaRPr lang="en-US">
              <a:solidFill>
                <a:schemeClr val="tx1">
                  <a:tint val="75000"/>
                </a:schemeClr>
              </a:solidFill>
            </a:endParaRPr>
          </a:p>
        </p:txBody>
      </p:sp>
      <p:sp>
        <p:nvSpPr>
          <p:cNvPr id="5" name="Espace réservé du numéro de diapositive 4">
            <a:extLst>
              <a:ext uri="{FF2B5EF4-FFF2-40B4-BE49-F238E27FC236}">
                <a16:creationId xmlns:a16="http://schemas.microsoft.com/office/drawing/2014/main" id="{58C9BE07-365F-5540-B5C4-A59B72BCCEFE}"/>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spcAft>
                <a:spcPts val="600"/>
              </a:spcAft>
              <a:defRPr/>
            </a:pPr>
            <a:fld id="{74AAD935-DC05-424E-90E6-FC09FE375723}" type="slidenum">
              <a:rPr lang="en-US" sz="1200" smtClean="0">
                <a:solidFill>
                  <a:schemeClr val="tx1">
                    <a:tint val="75000"/>
                  </a:schemeClr>
                </a:solidFill>
              </a:rPr>
              <a:pPr algn="r">
                <a:spcAft>
                  <a:spcPts val="600"/>
                </a:spcAft>
                <a:defRPr/>
              </a:pPr>
              <a:t>13</a:t>
            </a:fld>
            <a:endParaRPr lang="en-US" sz="1200">
              <a:solidFill>
                <a:schemeClr val="tx1">
                  <a:tint val="75000"/>
                </a:schemeClr>
              </a:solidFill>
            </a:endParaRPr>
          </a:p>
        </p:txBody>
      </p:sp>
      <p:sp>
        <p:nvSpPr>
          <p:cNvPr id="7" name="ZoneTexte 6">
            <a:extLst>
              <a:ext uri="{FF2B5EF4-FFF2-40B4-BE49-F238E27FC236}">
                <a16:creationId xmlns:a16="http://schemas.microsoft.com/office/drawing/2014/main" id="{DBD37003-AE6D-9B46-8020-7275E4DAA945}"/>
              </a:ext>
            </a:extLst>
          </p:cNvPr>
          <p:cNvSpPr txBox="1"/>
          <p:nvPr/>
        </p:nvSpPr>
        <p:spPr>
          <a:xfrm>
            <a:off x="3501655" y="459659"/>
            <a:ext cx="6772940" cy="400110"/>
          </a:xfrm>
          <a:prstGeom prst="rect">
            <a:avLst/>
          </a:prstGeom>
          <a:noFill/>
        </p:spPr>
        <p:txBody>
          <a:bodyPr wrap="square" rtlCol="0">
            <a:spAutoFit/>
          </a:bodyPr>
          <a:lstStyle/>
          <a:p>
            <a:r>
              <a:rPr lang="fr-CA" sz="2000" b="1" dirty="0"/>
              <a:t>Cibles: Agents/Structures dans la chaîne PPBSE</a:t>
            </a:r>
          </a:p>
        </p:txBody>
      </p:sp>
    </p:spTree>
    <p:extLst>
      <p:ext uri="{BB962C8B-B14F-4D97-AF65-F5344CB8AC3E}">
        <p14:creationId xmlns:p14="http://schemas.microsoft.com/office/powerpoint/2010/main" val="1530690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0B23533-CA71-A94A-856E-228430187E2F}"/>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74F048ED-36BD-1547-9794-7D725776C900}"/>
              </a:ext>
            </a:extLst>
          </p:cNvPr>
          <p:cNvSpPr>
            <a:spLocks noGrp="1"/>
          </p:cNvSpPr>
          <p:nvPr>
            <p:ph type="sldNum" sz="quarter" idx="11"/>
          </p:nvPr>
        </p:nvSpPr>
        <p:spPr/>
        <p:txBody>
          <a:bodyPr/>
          <a:lstStyle/>
          <a:p>
            <a:pPr>
              <a:defRPr/>
            </a:pPr>
            <a:fld id="{A9B9E11D-E96E-434C-8083-A49BC675742A}" type="slidenum">
              <a:rPr lang="fr-FR" smtClean="0"/>
              <a:pPr>
                <a:defRPr/>
              </a:pPr>
              <a:t>14</a:t>
            </a:fld>
            <a:endParaRPr lang="fr-FR"/>
          </a:p>
        </p:txBody>
      </p:sp>
      <p:sp>
        <p:nvSpPr>
          <p:cNvPr id="5" name="Rectangle 4">
            <a:extLst>
              <a:ext uri="{FF2B5EF4-FFF2-40B4-BE49-F238E27FC236}">
                <a16:creationId xmlns:a16="http://schemas.microsoft.com/office/drawing/2014/main" id="{2A9F37D0-5B88-144B-A08F-74CA9CA64A80}"/>
              </a:ext>
            </a:extLst>
          </p:cNvPr>
          <p:cNvSpPr/>
          <p:nvPr/>
        </p:nvSpPr>
        <p:spPr>
          <a:xfrm>
            <a:off x="1746313" y="519977"/>
            <a:ext cx="8424936" cy="461665"/>
          </a:xfrm>
          <a:prstGeom prst="rect">
            <a:avLst/>
          </a:prstGeom>
          <a:noFill/>
          <a:ln>
            <a:noFill/>
          </a:ln>
        </p:spPr>
        <p:txBody>
          <a:bodyPr wrap="square">
            <a:spAutoFit/>
          </a:bodyPr>
          <a:lstStyle/>
          <a:p>
            <a:pPr marL="0" lvl="1" algn="ctr"/>
            <a:r>
              <a:rPr lang="fr-CA" sz="2400" b="1" dirty="0">
                <a:latin typeface="+mn-lt"/>
                <a:cs typeface="Arial" panose="020B0604020202020204" pitchFamily="34" charset="0"/>
              </a:rPr>
              <a:t>Responsabilités de l’Unité de communication</a:t>
            </a:r>
          </a:p>
        </p:txBody>
      </p:sp>
      <p:sp>
        <p:nvSpPr>
          <p:cNvPr id="6" name="Espace réservé du contenu 1">
            <a:extLst>
              <a:ext uri="{FF2B5EF4-FFF2-40B4-BE49-F238E27FC236}">
                <a16:creationId xmlns:a16="http://schemas.microsoft.com/office/drawing/2014/main" id="{861CE032-65BC-2D42-BA9E-31D0B08553B0}"/>
              </a:ext>
            </a:extLst>
          </p:cNvPr>
          <p:cNvSpPr txBox="1">
            <a:spLocks/>
          </p:cNvSpPr>
          <p:nvPr/>
        </p:nvSpPr>
        <p:spPr>
          <a:xfrm>
            <a:off x="218800" y="1484784"/>
            <a:ext cx="10449199" cy="3795554"/>
          </a:xfrm>
          <a:prstGeom prst="rect">
            <a:avLst/>
          </a:prstGeom>
        </p:spPr>
        <p:txBody>
          <a:bodyPr anchor="t">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800" dirty="0">
                <a:latin typeface="Arial" panose="020B0604020202020204" pitchFamily="34" charset="0"/>
                <a:cs typeface="Arial" panose="020B0604020202020204" pitchFamily="34" charset="0"/>
              </a:rPr>
              <a:t>Élaborer une Stratégie et des plans de communication internes (normalement il devrait y avoir une Politique de communication interne et une pour l’externe)</a:t>
            </a:r>
          </a:p>
          <a:p>
            <a:r>
              <a:rPr lang="fr-CA" sz="1800" dirty="0">
                <a:latin typeface="Arial" panose="020B0604020202020204" pitchFamily="34" charset="0"/>
                <a:cs typeface="Arial" panose="020B0604020202020204" pitchFamily="34" charset="0"/>
              </a:rPr>
              <a:t>Préparer le matériel et les activités de communication</a:t>
            </a:r>
          </a:p>
          <a:p>
            <a:r>
              <a:rPr lang="fr-CA" sz="1800" dirty="0">
                <a:latin typeface="Arial" panose="020B0604020202020204" pitchFamily="34" charset="0"/>
                <a:cs typeface="Arial" panose="020B0604020202020204" pitchFamily="34" charset="0"/>
              </a:rPr>
              <a:t>Diffuser les informations selon le calendrier approuvé</a:t>
            </a:r>
          </a:p>
          <a:p>
            <a:r>
              <a:rPr lang="fr-CA" sz="1800" dirty="0">
                <a:latin typeface="Arial" panose="020B0604020202020204" pitchFamily="34" charset="0"/>
                <a:cs typeface="Arial" panose="020B0604020202020204" pitchFamily="34" charset="0"/>
              </a:rPr>
              <a:t>Effectuer des sondages pour évaluer l’impact des communications </a:t>
            </a:r>
          </a:p>
          <a:p>
            <a:r>
              <a:rPr lang="fr-CA" sz="1800" dirty="0">
                <a:latin typeface="Arial" panose="020B0604020202020204" pitchFamily="34" charset="0"/>
                <a:cs typeface="Arial" panose="020B0604020202020204" pitchFamily="34" charset="0"/>
              </a:rPr>
              <a:t>Faire un rapport sur les résultats des sondages pour ajustement au Plan de gestion du changement le cas échéant</a:t>
            </a:r>
          </a:p>
          <a:p>
            <a:r>
              <a:rPr lang="fr-CA" sz="1800" dirty="0">
                <a:latin typeface="Arial" panose="020B0604020202020204" pitchFamily="34" charset="0"/>
                <a:cs typeface="Arial" panose="020B0604020202020204" pitchFamily="34" charset="0"/>
              </a:rPr>
              <a:t>Suivre de près les activités et décisions de la structure de pilotage pour diffuser les informations pertinentes au bon moment</a:t>
            </a:r>
          </a:p>
        </p:txBody>
      </p:sp>
    </p:spTree>
    <p:extLst>
      <p:ext uri="{BB962C8B-B14F-4D97-AF65-F5344CB8AC3E}">
        <p14:creationId xmlns:p14="http://schemas.microsoft.com/office/powerpoint/2010/main" val="2639465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001706F-547A-314B-9229-1C531DB01827}"/>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dirty="0"/>
          </a:p>
        </p:txBody>
      </p:sp>
      <p:sp>
        <p:nvSpPr>
          <p:cNvPr id="4" name="Espace réservé du numéro de diapositive 3">
            <a:extLst>
              <a:ext uri="{FF2B5EF4-FFF2-40B4-BE49-F238E27FC236}">
                <a16:creationId xmlns:a16="http://schemas.microsoft.com/office/drawing/2014/main" id="{2BEB0281-D9A5-3F44-88EA-2464603FD1C0}"/>
              </a:ext>
            </a:extLst>
          </p:cNvPr>
          <p:cNvSpPr>
            <a:spLocks noGrp="1"/>
          </p:cNvSpPr>
          <p:nvPr>
            <p:ph type="sldNum" sz="quarter" idx="11"/>
          </p:nvPr>
        </p:nvSpPr>
        <p:spPr/>
        <p:txBody>
          <a:bodyPr/>
          <a:lstStyle/>
          <a:p>
            <a:pPr>
              <a:defRPr/>
            </a:pPr>
            <a:fld id="{A9B9E11D-E96E-434C-8083-A49BC675742A}" type="slidenum">
              <a:rPr lang="fr-FR" smtClean="0"/>
              <a:pPr>
                <a:defRPr/>
              </a:pPr>
              <a:t>15</a:t>
            </a:fld>
            <a:endParaRPr lang="fr-FR"/>
          </a:p>
        </p:txBody>
      </p:sp>
      <p:sp>
        <p:nvSpPr>
          <p:cNvPr id="5" name="Titre 2">
            <a:extLst>
              <a:ext uri="{FF2B5EF4-FFF2-40B4-BE49-F238E27FC236}">
                <a16:creationId xmlns:a16="http://schemas.microsoft.com/office/drawing/2014/main" id="{3A0A7A46-03A7-D942-BC38-76CABD89217C}"/>
              </a:ext>
            </a:extLst>
          </p:cNvPr>
          <p:cNvSpPr txBox="1">
            <a:spLocks/>
          </p:cNvSpPr>
          <p:nvPr/>
        </p:nvSpPr>
        <p:spPr bwMode="auto">
          <a:xfrm>
            <a:off x="1066800" y="267094"/>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CA" sz="2800" b="1" dirty="0">
                <a:latin typeface="+mn-lt"/>
                <a:cs typeface="Arial" panose="020B0604020202020204" pitchFamily="34" charset="0"/>
              </a:rPr>
              <a:t>Cinq caractéristiques d’une communication efficace</a:t>
            </a:r>
            <a:endParaRPr lang="fr-CA" sz="2800" b="1" dirty="0">
              <a:latin typeface="+mn-lt"/>
              <a:cs typeface="Arial" panose="020B0604020202020204" pitchFamily="34" charset="0"/>
            </a:endParaRPr>
          </a:p>
        </p:txBody>
      </p:sp>
      <p:pic>
        <p:nvPicPr>
          <p:cNvPr id="6" name="Picture 2">
            <a:extLst>
              <a:ext uri="{FF2B5EF4-FFF2-40B4-BE49-F238E27FC236}">
                <a16:creationId xmlns:a16="http://schemas.microsoft.com/office/drawing/2014/main" id="{1A256677-40B6-6A47-A4EB-507639E103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8" t="641" r="2544"/>
          <a:stretch/>
        </p:blipFill>
        <p:spPr bwMode="auto">
          <a:xfrm>
            <a:off x="1774712" y="1335446"/>
            <a:ext cx="8091578" cy="4722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027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B35267C-BF2D-F44A-9F89-548F3AD329B6}"/>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57C2F4B8-10DC-5344-BD96-63C3081EC3EF}"/>
              </a:ext>
            </a:extLst>
          </p:cNvPr>
          <p:cNvSpPr>
            <a:spLocks noGrp="1"/>
          </p:cNvSpPr>
          <p:nvPr>
            <p:ph type="sldNum" sz="quarter" idx="11"/>
          </p:nvPr>
        </p:nvSpPr>
        <p:spPr/>
        <p:txBody>
          <a:bodyPr/>
          <a:lstStyle/>
          <a:p>
            <a:pPr>
              <a:defRPr/>
            </a:pPr>
            <a:fld id="{A9B9E11D-E96E-434C-8083-A49BC675742A}" type="slidenum">
              <a:rPr lang="fr-FR" smtClean="0"/>
              <a:pPr>
                <a:defRPr/>
              </a:pPr>
              <a:t>16</a:t>
            </a:fld>
            <a:endParaRPr lang="fr-FR"/>
          </a:p>
        </p:txBody>
      </p:sp>
      <p:sp>
        <p:nvSpPr>
          <p:cNvPr id="5" name="Title 2">
            <a:extLst>
              <a:ext uri="{FF2B5EF4-FFF2-40B4-BE49-F238E27FC236}">
                <a16:creationId xmlns:a16="http://schemas.microsoft.com/office/drawing/2014/main" id="{D1A9874C-972E-BA4D-8652-F52E9E2CDAF9}"/>
              </a:ext>
            </a:extLst>
          </p:cNvPr>
          <p:cNvSpPr txBox="1">
            <a:spLocks/>
          </p:cNvSpPr>
          <p:nvPr/>
        </p:nvSpPr>
        <p:spPr bwMode="auto">
          <a:xfrm>
            <a:off x="1626643" y="493290"/>
            <a:ext cx="82296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fr-CA" sz="2800" b="1" dirty="0">
                <a:latin typeface="+mn-lt"/>
                <a:cs typeface="Arial" panose="020B0604020202020204" pitchFamily="34" charset="0"/>
              </a:rPr>
              <a:t>Répondre efficacement aux besoins d’informations</a:t>
            </a:r>
          </a:p>
        </p:txBody>
      </p:sp>
      <p:sp>
        <p:nvSpPr>
          <p:cNvPr id="6" name="Content Placeholder 1">
            <a:extLst>
              <a:ext uri="{FF2B5EF4-FFF2-40B4-BE49-F238E27FC236}">
                <a16:creationId xmlns:a16="http://schemas.microsoft.com/office/drawing/2014/main" id="{8E736337-07DC-4549-95F2-BB0EB83E77D2}"/>
              </a:ext>
            </a:extLst>
          </p:cNvPr>
          <p:cNvSpPr txBox="1">
            <a:spLocks/>
          </p:cNvSpPr>
          <p:nvPr/>
        </p:nvSpPr>
        <p:spPr>
          <a:xfrm>
            <a:off x="229674" y="1373117"/>
            <a:ext cx="8229600" cy="2055883"/>
          </a:xfrm>
          <a:prstGeom prst="rect">
            <a:avLst/>
          </a:prstGeom>
        </p:spPr>
        <p:style>
          <a:lnRef idx="1">
            <a:schemeClr val="accent6"/>
          </a:lnRef>
          <a:fillRef idx="2">
            <a:schemeClr val="accent6"/>
          </a:fillRef>
          <a:effectRef idx="1">
            <a:schemeClr val="accent6"/>
          </a:effectRef>
          <a:fontRef idx="minor">
            <a:schemeClr val="dk1"/>
          </a:fontRef>
        </p:style>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000" dirty="0">
                <a:latin typeface="Arial" panose="020B0604020202020204" pitchFamily="34" charset="0"/>
                <a:cs typeface="Arial" panose="020B0604020202020204" pitchFamily="34" charset="0"/>
              </a:rPr>
              <a:t>De quoi s’agit-il?</a:t>
            </a:r>
          </a:p>
          <a:p>
            <a:r>
              <a:rPr lang="fr-CA" sz="2000" dirty="0">
                <a:latin typeface="Arial" panose="020B0604020202020204" pitchFamily="34" charset="0"/>
                <a:cs typeface="Arial" panose="020B0604020202020204" pitchFamily="34" charset="0"/>
              </a:rPr>
              <a:t>Qui est touché par le changement?</a:t>
            </a:r>
          </a:p>
          <a:p>
            <a:r>
              <a:rPr lang="fr-CA" sz="2000" dirty="0">
                <a:latin typeface="Arial" panose="020B0604020202020204" pitchFamily="34" charset="0"/>
                <a:cs typeface="Arial" panose="020B0604020202020204" pitchFamily="34" charset="0"/>
              </a:rPr>
              <a:t>Quand sera-t-il déployé?</a:t>
            </a:r>
          </a:p>
          <a:p>
            <a:r>
              <a:rPr lang="fr-CA" sz="2000" dirty="0">
                <a:latin typeface="Arial" panose="020B0604020202020204" pitchFamily="34" charset="0"/>
                <a:cs typeface="Arial" panose="020B0604020202020204" pitchFamily="34" charset="0"/>
              </a:rPr>
              <a:t>Comment va-t-il me toucher?</a:t>
            </a:r>
          </a:p>
          <a:p>
            <a:r>
              <a:rPr lang="fr-CA" sz="2000" dirty="0">
                <a:latin typeface="Arial" panose="020B0604020202020204" pitchFamily="34" charset="0"/>
                <a:cs typeface="Arial" panose="020B0604020202020204" pitchFamily="34" charset="0"/>
              </a:rPr>
              <a:t>Qu’est-ce qu’il y a là-dedans pour moi?</a:t>
            </a:r>
          </a:p>
        </p:txBody>
      </p:sp>
      <p:sp>
        <p:nvSpPr>
          <p:cNvPr id="7" name="Nuage 6">
            <a:extLst>
              <a:ext uri="{FF2B5EF4-FFF2-40B4-BE49-F238E27FC236}">
                <a16:creationId xmlns:a16="http://schemas.microsoft.com/office/drawing/2014/main" id="{54D72667-7E4B-114C-89C4-C8F4536F5B6D}"/>
              </a:ext>
            </a:extLst>
          </p:cNvPr>
          <p:cNvSpPr/>
          <p:nvPr/>
        </p:nvSpPr>
        <p:spPr>
          <a:xfrm>
            <a:off x="6478072" y="2843011"/>
            <a:ext cx="5295364" cy="2794716"/>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Aide-mémoire!</a:t>
            </a:r>
          </a:p>
          <a:p>
            <a:pPr algn="ctr"/>
            <a:r>
              <a:rPr lang="fr-CA" dirty="0"/>
              <a:t>Politique de communication</a:t>
            </a:r>
          </a:p>
          <a:p>
            <a:pPr algn="ctr"/>
            <a:r>
              <a:rPr lang="fr-CA" dirty="0"/>
              <a:t>Stratégie de communication</a:t>
            </a:r>
          </a:p>
          <a:p>
            <a:pPr algn="ctr"/>
            <a:r>
              <a:rPr lang="fr-CA" dirty="0"/>
              <a:t>Plans de communication</a:t>
            </a:r>
          </a:p>
          <a:p>
            <a:pPr algn="ctr"/>
            <a:r>
              <a:rPr lang="fr-CA" dirty="0"/>
              <a:t>Distinguer la communication externe/interne pour chaque document</a:t>
            </a:r>
          </a:p>
        </p:txBody>
      </p:sp>
    </p:spTree>
    <p:extLst>
      <p:ext uri="{BB962C8B-B14F-4D97-AF65-F5344CB8AC3E}">
        <p14:creationId xmlns:p14="http://schemas.microsoft.com/office/powerpoint/2010/main" val="1882444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AD57F47-FBBE-8B4A-9A84-EA03A40B12AC}"/>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0923A954-38A7-D44D-A01A-94CB9B56C7C7}"/>
              </a:ext>
            </a:extLst>
          </p:cNvPr>
          <p:cNvSpPr>
            <a:spLocks noGrp="1"/>
          </p:cNvSpPr>
          <p:nvPr>
            <p:ph type="sldNum" sz="quarter" idx="11"/>
          </p:nvPr>
        </p:nvSpPr>
        <p:spPr/>
        <p:txBody>
          <a:bodyPr/>
          <a:lstStyle/>
          <a:p>
            <a:pPr>
              <a:defRPr/>
            </a:pPr>
            <a:fld id="{A9B9E11D-E96E-434C-8083-A49BC675742A}" type="slidenum">
              <a:rPr lang="fr-FR" smtClean="0"/>
              <a:pPr>
                <a:defRPr/>
              </a:pPr>
              <a:t>17</a:t>
            </a:fld>
            <a:endParaRPr lang="fr-FR"/>
          </a:p>
        </p:txBody>
      </p:sp>
      <p:sp>
        <p:nvSpPr>
          <p:cNvPr id="5" name="Titre 2">
            <a:extLst>
              <a:ext uri="{FF2B5EF4-FFF2-40B4-BE49-F238E27FC236}">
                <a16:creationId xmlns:a16="http://schemas.microsoft.com/office/drawing/2014/main" id="{CD671126-39BD-E44D-BEF9-209FCE093241}"/>
              </a:ext>
            </a:extLst>
          </p:cNvPr>
          <p:cNvSpPr txBox="1">
            <a:spLocks/>
          </p:cNvSpPr>
          <p:nvPr/>
        </p:nvSpPr>
        <p:spPr bwMode="auto">
          <a:xfrm>
            <a:off x="1981200" y="283464"/>
            <a:ext cx="82296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fr-CA" sz="2800" b="1" dirty="0">
                <a:latin typeface="+mn-lt"/>
                <a:cs typeface="Arial" panose="020B0604020202020204" pitchFamily="34" charset="0"/>
              </a:rPr>
              <a:t>Plan de communication</a:t>
            </a:r>
          </a:p>
        </p:txBody>
      </p:sp>
      <p:sp>
        <p:nvSpPr>
          <p:cNvPr id="6" name="Espace réservé du contenu 1">
            <a:extLst>
              <a:ext uri="{FF2B5EF4-FFF2-40B4-BE49-F238E27FC236}">
                <a16:creationId xmlns:a16="http://schemas.microsoft.com/office/drawing/2014/main" id="{474A772D-E619-E24B-95D8-A4EF349F35D9}"/>
              </a:ext>
            </a:extLst>
          </p:cNvPr>
          <p:cNvSpPr txBox="1">
            <a:spLocks/>
          </p:cNvSpPr>
          <p:nvPr/>
        </p:nvSpPr>
        <p:spPr>
          <a:xfrm>
            <a:off x="457199" y="1484784"/>
            <a:ext cx="10438327" cy="3447824"/>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Font typeface="Arial" panose="020B0604020202020204" pitchFamily="34" charset="0"/>
              <a:buNone/>
            </a:pPr>
            <a:r>
              <a:rPr lang="fr-CA" sz="1600" dirty="0">
                <a:latin typeface="Arial" panose="020B0604020202020204" pitchFamily="34" charset="0"/>
                <a:cs typeface="Arial" panose="020B0604020202020204" pitchFamily="34" charset="0"/>
              </a:rPr>
              <a:t>Informer les parties prenantes pour favoriser une compréhension uniforme des résultats attendus du changement et des activités qui doivent être réalisées. Le plan de communication comprendra:</a:t>
            </a:r>
          </a:p>
          <a:p>
            <a:pPr marL="109728" indent="0">
              <a:buFont typeface="Arial" panose="020B0604020202020204" pitchFamily="34" charset="0"/>
              <a:buNone/>
            </a:pPr>
            <a:endParaRPr lang="fr-CA" sz="1600" dirty="0">
              <a:latin typeface="Arial" panose="020B0604020202020204" pitchFamily="34" charset="0"/>
              <a:cs typeface="Arial" panose="020B0604020202020204" pitchFamily="34" charset="0"/>
            </a:endParaRPr>
          </a:p>
          <a:p>
            <a:r>
              <a:rPr lang="fr-FR" sz="1600" dirty="0">
                <a:solidFill>
                  <a:srgbClr val="000000"/>
                </a:solidFill>
                <a:latin typeface="Arial" panose="020B0604020202020204" pitchFamily="34" charset="0"/>
                <a:cs typeface="Arial" panose="020B0604020202020204" pitchFamily="34" charset="0"/>
              </a:rPr>
              <a:t>Les résultats attendus de la communication</a:t>
            </a:r>
            <a:endParaRPr lang="fr-CA" sz="1600" dirty="0">
              <a:solidFill>
                <a:srgbClr val="000000"/>
              </a:solidFill>
              <a:latin typeface="Arial" panose="020B0604020202020204" pitchFamily="34" charset="0"/>
              <a:cs typeface="Arial" panose="020B0604020202020204" pitchFamily="34" charset="0"/>
            </a:endParaRPr>
          </a:p>
          <a:p>
            <a:r>
              <a:rPr lang="fr-CA" sz="1600" dirty="0">
                <a:solidFill>
                  <a:srgbClr val="000000"/>
                </a:solidFill>
                <a:latin typeface="Arial" panose="020B0604020202020204" pitchFamily="34" charset="0"/>
                <a:cs typeface="Arial" panose="020B0604020202020204" pitchFamily="34" charset="0"/>
              </a:rPr>
              <a:t>L</a:t>
            </a:r>
            <a:r>
              <a:rPr lang="fr-FR" sz="1600" dirty="0">
                <a:solidFill>
                  <a:srgbClr val="000000"/>
                </a:solidFill>
                <a:latin typeface="Arial" panose="020B0604020202020204" pitchFamily="34" charset="0"/>
                <a:cs typeface="Arial" panose="020B0604020202020204" pitchFamily="34" charset="0"/>
              </a:rPr>
              <a:t>es parties prenantes</a:t>
            </a:r>
          </a:p>
          <a:p>
            <a:r>
              <a:rPr lang="fr-FR" sz="1600" dirty="0">
                <a:solidFill>
                  <a:srgbClr val="000000"/>
                </a:solidFill>
                <a:latin typeface="Arial" panose="020B0604020202020204" pitchFamily="34" charset="0"/>
                <a:cs typeface="Arial" panose="020B0604020202020204" pitchFamily="34" charset="0"/>
              </a:rPr>
              <a:t>Les besoins d’information</a:t>
            </a:r>
            <a:endParaRPr lang="fr-CA" sz="1600" dirty="0">
              <a:solidFill>
                <a:srgbClr val="000000"/>
              </a:solidFill>
              <a:latin typeface="Arial" panose="020B0604020202020204" pitchFamily="34" charset="0"/>
              <a:cs typeface="Arial" panose="020B0604020202020204" pitchFamily="34" charset="0"/>
            </a:endParaRPr>
          </a:p>
          <a:p>
            <a:r>
              <a:rPr lang="fr-FR" sz="1600" dirty="0">
                <a:solidFill>
                  <a:srgbClr val="000000"/>
                </a:solidFill>
                <a:latin typeface="Arial" panose="020B0604020202020204" pitchFamily="34" charset="0"/>
                <a:cs typeface="Arial" panose="020B0604020202020204" pitchFamily="34" charset="0"/>
              </a:rPr>
              <a:t>Les messages clés</a:t>
            </a:r>
            <a:endParaRPr lang="fr-CA" sz="1600" dirty="0">
              <a:solidFill>
                <a:srgbClr val="000000"/>
              </a:solidFill>
              <a:latin typeface="Arial" panose="020B0604020202020204" pitchFamily="34" charset="0"/>
              <a:cs typeface="Arial" panose="020B0604020202020204" pitchFamily="34" charset="0"/>
            </a:endParaRPr>
          </a:p>
          <a:p>
            <a:r>
              <a:rPr lang="fr-FR" sz="1600" dirty="0">
                <a:solidFill>
                  <a:srgbClr val="000000"/>
                </a:solidFill>
                <a:latin typeface="Arial" panose="020B0604020202020204" pitchFamily="34" charset="0"/>
                <a:cs typeface="Arial" panose="020B0604020202020204" pitchFamily="34" charset="0"/>
              </a:rPr>
              <a:t>Les activités de communication/moyens</a:t>
            </a:r>
            <a:endParaRPr lang="fr-CA" sz="1600" dirty="0">
              <a:solidFill>
                <a:srgbClr val="000000"/>
              </a:solidFill>
              <a:latin typeface="Arial" panose="020B0604020202020204" pitchFamily="34" charset="0"/>
              <a:cs typeface="Arial" panose="020B0604020202020204" pitchFamily="34" charset="0"/>
            </a:endParaRPr>
          </a:p>
          <a:p>
            <a:r>
              <a:rPr lang="fr-FR" sz="1600" dirty="0">
                <a:solidFill>
                  <a:srgbClr val="000000"/>
                </a:solidFill>
                <a:latin typeface="Arial" panose="020B0604020202020204" pitchFamily="34" charset="0"/>
                <a:cs typeface="Arial" panose="020B0604020202020204" pitchFamily="34" charset="0"/>
              </a:rPr>
              <a:t>Les responsables des activités de communication</a:t>
            </a:r>
          </a:p>
          <a:p>
            <a:pPr marL="0" indent="0">
              <a:buNone/>
            </a:pPr>
            <a:endParaRPr lang="fr-FR" sz="1600" dirty="0">
              <a:solidFill>
                <a:srgbClr val="000000"/>
              </a:solidFill>
              <a:latin typeface="Arial" panose="020B0604020202020204" pitchFamily="34" charset="0"/>
              <a:cs typeface="Arial" panose="020B0604020202020204" pitchFamily="34" charset="0"/>
            </a:endParaRPr>
          </a:p>
          <a:p>
            <a:pPr marL="0" indent="0">
              <a:buNone/>
            </a:pPr>
            <a:r>
              <a:rPr lang="fr-FR" sz="1600" dirty="0">
                <a:solidFill>
                  <a:srgbClr val="000000"/>
                </a:solidFill>
                <a:latin typeface="Arial" panose="020B0604020202020204" pitchFamily="34" charset="0"/>
                <a:cs typeface="Arial" panose="020B0604020202020204" pitchFamily="34" charset="0"/>
              </a:rPr>
              <a:t>Note: Un plan de communication est en cours d’élaboration</a:t>
            </a:r>
            <a:endParaRPr lang="fr-CA" sz="1600" dirty="0">
              <a:solidFill>
                <a:srgbClr val="000000"/>
              </a:solidFill>
              <a:latin typeface="Arial" panose="020B0604020202020204" pitchFamily="34" charset="0"/>
              <a:cs typeface="Arial" panose="020B0604020202020204" pitchFamily="34" charset="0"/>
            </a:endParaRPr>
          </a:p>
        </p:txBody>
      </p:sp>
      <p:sp>
        <p:nvSpPr>
          <p:cNvPr id="12" name="Bulle rectangulaire à coins arrondis 11">
            <a:extLst>
              <a:ext uri="{FF2B5EF4-FFF2-40B4-BE49-F238E27FC236}">
                <a16:creationId xmlns:a16="http://schemas.microsoft.com/office/drawing/2014/main" id="{27A5BAA3-79FA-7548-9DA5-ADA9B191096F}"/>
              </a:ext>
            </a:extLst>
          </p:cNvPr>
          <p:cNvSpPr/>
          <p:nvPr/>
        </p:nvSpPr>
        <p:spPr>
          <a:xfrm>
            <a:off x="7370673" y="2062647"/>
            <a:ext cx="3851454" cy="1839823"/>
          </a:xfrm>
          <a:prstGeom prst="wedgeRound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Rappel!</a:t>
            </a:r>
          </a:p>
          <a:p>
            <a:pPr algn="ctr"/>
            <a:r>
              <a:rPr lang="fr-CA" dirty="0"/>
              <a:t>Un plan de communication interne doit reposer sur une politique et une stratégie de communication internes</a:t>
            </a:r>
          </a:p>
        </p:txBody>
      </p:sp>
    </p:spTree>
    <p:extLst>
      <p:ext uri="{BB962C8B-B14F-4D97-AF65-F5344CB8AC3E}">
        <p14:creationId xmlns:p14="http://schemas.microsoft.com/office/powerpoint/2010/main" val="1892873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931C2FC6-C22E-E94B-BF8D-8EA8215B22C4}"/>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86F9D73A-1FB8-514F-8A6B-24670A1555A9}"/>
              </a:ext>
            </a:extLst>
          </p:cNvPr>
          <p:cNvSpPr>
            <a:spLocks noGrp="1"/>
          </p:cNvSpPr>
          <p:nvPr>
            <p:ph type="sldNum" sz="quarter" idx="11"/>
          </p:nvPr>
        </p:nvSpPr>
        <p:spPr/>
        <p:txBody>
          <a:bodyPr/>
          <a:lstStyle/>
          <a:p>
            <a:pPr>
              <a:defRPr/>
            </a:pPr>
            <a:fld id="{A9B9E11D-E96E-434C-8083-A49BC675742A}" type="slidenum">
              <a:rPr lang="fr-FR" smtClean="0"/>
              <a:pPr>
                <a:defRPr/>
              </a:pPr>
              <a:t>18</a:t>
            </a:fld>
            <a:endParaRPr lang="fr-FR"/>
          </a:p>
        </p:txBody>
      </p:sp>
      <p:sp>
        <p:nvSpPr>
          <p:cNvPr id="5" name="Titre 2">
            <a:extLst>
              <a:ext uri="{FF2B5EF4-FFF2-40B4-BE49-F238E27FC236}">
                <a16:creationId xmlns:a16="http://schemas.microsoft.com/office/drawing/2014/main" id="{A28B1C4B-90EF-5640-8963-7428F4702C2D}"/>
              </a:ext>
            </a:extLst>
          </p:cNvPr>
          <p:cNvSpPr txBox="1">
            <a:spLocks/>
          </p:cNvSpPr>
          <p:nvPr/>
        </p:nvSpPr>
        <p:spPr bwMode="auto">
          <a:xfrm>
            <a:off x="1631908" y="283464"/>
            <a:ext cx="82296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fr-CA" sz="2800" dirty="0">
                <a:latin typeface="Arial" panose="020B0604020202020204" pitchFamily="34" charset="0"/>
                <a:cs typeface="Arial" panose="020B0604020202020204" pitchFamily="34" charset="0"/>
              </a:rPr>
              <a:t>Moyens de communication</a:t>
            </a:r>
          </a:p>
        </p:txBody>
      </p:sp>
      <p:sp>
        <p:nvSpPr>
          <p:cNvPr id="6" name="Espace réservé du contenu 1">
            <a:extLst>
              <a:ext uri="{FF2B5EF4-FFF2-40B4-BE49-F238E27FC236}">
                <a16:creationId xmlns:a16="http://schemas.microsoft.com/office/drawing/2014/main" id="{6EF03425-FB26-5140-AF80-50BAAC1A7E19}"/>
              </a:ext>
            </a:extLst>
          </p:cNvPr>
          <p:cNvSpPr txBox="1">
            <a:spLocks/>
          </p:cNvSpPr>
          <p:nvPr/>
        </p:nvSpPr>
        <p:spPr>
          <a:xfrm>
            <a:off x="2731" y="1402524"/>
            <a:ext cx="9858777" cy="57649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Font typeface="Arial" panose="020B0604020202020204" pitchFamily="34" charset="0"/>
              <a:buNone/>
            </a:pPr>
            <a:r>
              <a:rPr lang="fr-CA" sz="1800" dirty="0">
                <a:latin typeface="Arial" panose="020B0604020202020204" pitchFamily="34" charset="0"/>
                <a:cs typeface="Arial" panose="020B0604020202020204" pitchFamily="34" charset="0"/>
              </a:rPr>
              <a:t>La combinaison des moyens et des supports de communication vise à :</a:t>
            </a:r>
          </a:p>
          <a:p>
            <a:endParaRPr lang="fr-CA" sz="1800" dirty="0">
              <a:solidFill>
                <a:schemeClr val="accent2"/>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BB4635D4-97B2-DD43-939E-5D73EAC5282D}"/>
              </a:ext>
            </a:extLst>
          </p:cNvPr>
          <p:cNvSpPr txBox="1"/>
          <p:nvPr/>
        </p:nvSpPr>
        <p:spPr>
          <a:xfrm>
            <a:off x="4756597" y="2078877"/>
            <a:ext cx="5911403" cy="1754326"/>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CA" dirty="0">
                <a:solidFill>
                  <a:srgbClr val="000000"/>
                </a:solidFill>
                <a:latin typeface="Arial" panose="020B0604020202020204" pitchFamily="34" charset="0"/>
                <a:cs typeface="Arial" panose="020B0604020202020204" pitchFamily="34" charset="0"/>
              </a:rPr>
              <a:t>Donner une grande visibilité au changement en cours</a:t>
            </a:r>
          </a:p>
          <a:p>
            <a:r>
              <a:rPr lang="fr-CA" dirty="0">
                <a:solidFill>
                  <a:srgbClr val="000000"/>
                </a:solidFill>
                <a:latin typeface="Arial" panose="020B0604020202020204" pitchFamily="34" charset="0"/>
                <a:cs typeface="Arial" panose="020B0604020202020204" pitchFamily="34" charset="0"/>
              </a:rPr>
              <a:t>Favoriser une meilleure connaissance et compréhension des changements </a:t>
            </a:r>
          </a:p>
          <a:p>
            <a:r>
              <a:rPr lang="fr-CA" dirty="0">
                <a:solidFill>
                  <a:srgbClr val="000000"/>
                </a:solidFill>
                <a:latin typeface="Arial" panose="020B0604020202020204" pitchFamily="34" charset="0"/>
                <a:cs typeface="Arial" panose="020B0604020202020204" pitchFamily="34" charset="0"/>
              </a:rPr>
              <a:t>Susciter l’adhésion des publics cibles aux résultats attendus</a:t>
            </a:r>
          </a:p>
          <a:p>
            <a:r>
              <a:rPr lang="fr-CA" dirty="0">
                <a:solidFill>
                  <a:srgbClr val="000000"/>
                </a:solidFill>
                <a:latin typeface="Arial" panose="020B0604020202020204" pitchFamily="34" charset="0"/>
                <a:cs typeface="Arial" panose="020B0604020202020204" pitchFamily="34" charset="0"/>
              </a:rPr>
              <a:t>Contrôler le message</a:t>
            </a:r>
          </a:p>
        </p:txBody>
      </p:sp>
    </p:spTree>
    <p:extLst>
      <p:ext uri="{BB962C8B-B14F-4D97-AF65-F5344CB8AC3E}">
        <p14:creationId xmlns:p14="http://schemas.microsoft.com/office/powerpoint/2010/main" val="369109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34F0FA98-BC99-CD4C-8B59-E222457D47BB}"/>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57C8F82A-E3A8-674A-BE9C-60783B6A2A95}"/>
              </a:ext>
            </a:extLst>
          </p:cNvPr>
          <p:cNvSpPr>
            <a:spLocks noGrp="1"/>
          </p:cNvSpPr>
          <p:nvPr>
            <p:ph type="sldNum" sz="quarter" idx="11"/>
          </p:nvPr>
        </p:nvSpPr>
        <p:spPr/>
        <p:txBody>
          <a:bodyPr/>
          <a:lstStyle/>
          <a:p>
            <a:pPr>
              <a:defRPr/>
            </a:pPr>
            <a:fld id="{A9B9E11D-E96E-434C-8083-A49BC675742A}" type="slidenum">
              <a:rPr lang="fr-FR" smtClean="0"/>
              <a:pPr>
                <a:defRPr/>
              </a:pPr>
              <a:t>19</a:t>
            </a:fld>
            <a:endParaRPr lang="fr-FR"/>
          </a:p>
        </p:txBody>
      </p:sp>
      <p:sp>
        <p:nvSpPr>
          <p:cNvPr id="5" name="Title 2">
            <a:extLst>
              <a:ext uri="{FF2B5EF4-FFF2-40B4-BE49-F238E27FC236}">
                <a16:creationId xmlns:a16="http://schemas.microsoft.com/office/drawing/2014/main" id="{C0DB4E25-77E4-9B46-AF78-558316C6761D}"/>
              </a:ext>
            </a:extLst>
          </p:cNvPr>
          <p:cNvSpPr txBox="1">
            <a:spLocks/>
          </p:cNvSpPr>
          <p:nvPr/>
        </p:nvSpPr>
        <p:spPr bwMode="auto">
          <a:xfrm>
            <a:off x="1448873" y="296091"/>
            <a:ext cx="8229600" cy="8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2000" dirty="0">
                <a:latin typeface="Arial" panose="020B0604020202020204" pitchFamily="34" charset="0"/>
                <a:cs typeface="Arial" panose="020B0604020202020204" pitchFamily="34" charset="0"/>
              </a:rPr>
              <a:t>Identification des </a:t>
            </a:r>
            <a:r>
              <a:rPr lang="en-US" sz="2000" dirty="0" err="1">
                <a:latin typeface="Arial" panose="020B0604020202020204" pitchFamily="34" charset="0"/>
                <a:cs typeface="Arial" panose="020B0604020202020204" pitchFamily="34" charset="0"/>
              </a:rPr>
              <a:t>moyens</a:t>
            </a:r>
            <a:r>
              <a:rPr lang="en-US" sz="2000" dirty="0">
                <a:latin typeface="Arial" panose="020B0604020202020204" pitchFamily="34" charset="0"/>
                <a:cs typeface="Arial" panose="020B0604020202020204" pitchFamily="34" charset="0"/>
              </a:rPr>
              <a:t> pour communiquer</a:t>
            </a:r>
          </a:p>
        </p:txBody>
      </p:sp>
      <p:graphicFrame>
        <p:nvGraphicFramePr>
          <p:cNvPr id="6" name="Espace réservé du contenu 4">
            <a:extLst>
              <a:ext uri="{FF2B5EF4-FFF2-40B4-BE49-F238E27FC236}">
                <a16:creationId xmlns:a16="http://schemas.microsoft.com/office/drawing/2014/main" id="{24532BB5-FBC7-1544-A293-837249B4270A}"/>
              </a:ext>
            </a:extLst>
          </p:cNvPr>
          <p:cNvGraphicFramePr>
            <a:graphicFrameLocks/>
          </p:cNvGraphicFramePr>
          <p:nvPr>
            <p:extLst>
              <p:ext uri="{D42A27DB-BD31-4B8C-83A1-F6EECF244321}">
                <p14:modId xmlns:p14="http://schemas.microsoft.com/office/powerpoint/2010/main" val="2134390633"/>
              </p:ext>
            </p:extLst>
          </p:nvPr>
        </p:nvGraphicFramePr>
        <p:xfrm>
          <a:off x="661003" y="893760"/>
          <a:ext cx="9972541" cy="5163611"/>
        </p:xfrm>
        <a:graphic>
          <a:graphicData uri="http://schemas.openxmlformats.org/drawingml/2006/table">
            <a:tbl>
              <a:tblPr firstRow="1" firstCol="1" bandRow="1" bandCol="1"/>
              <a:tblGrid>
                <a:gridCol w="1938308">
                  <a:extLst>
                    <a:ext uri="{9D8B030D-6E8A-4147-A177-3AD203B41FA5}">
                      <a16:colId xmlns:a16="http://schemas.microsoft.com/office/drawing/2014/main" val="3938825127"/>
                    </a:ext>
                  </a:extLst>
                </a:gridCol>
                <a:gridCol w="4525058">
                  <a:extLst>
                    <a:ext uri="{9D8B030D-6E8A-4147-A177-3AD203B41FA5}">
                      <a16:colId xmlns:a16="http://schemas.microsoft.com/office/drawing/2014/main" val="3297558129"/>
                    </a:ext>
                  </a:extLst>
                </a:gridCol>
                <a:gridCol w="1393999">
                  <a:extLst>
                    <a:ext uri="{9D8B030D-6E8A-4147-A177-3AD203B41FA5}">
                      <a16:colId xmlns:a16="http://schemas.microsoft.com/office/drawing/2014/main" val="687483291"/>
                    </a:ext>
                  </a:extLst>
                </a:gridCol>
                <a:gridCol w="2115176">
                  <a:extLst>
                    <a:ext uri="{9D8B030D-6E8A-4147-A177-3AD203B41FA5}">
                      <a16:colId xmlns:a16="http://schemas.microsoft.com/office/drawing/2014/main" val="2405686648"/>
                    </a:ext>
                  </a:extLst>
                </a:gridCol>
              </a:tblGrid>
              <a:tr h="220023">
                <a:tc>
                  <a:txBody>
                    <a:bodyPr/>
                    <a:lstStyle/>
                    <a:p>
                      <a:pPr algn="ctr" fontAlgn="ctr">
                        <a:spcBef>
                          <a:spcPts val="0"/>
                        </a:spcBef>
                        <a:spcAft>
                          <a:spcPts val="0"/>
                        </a:spcAft>
                      </a:pPr>
                      <a:r>
                        <a:rPr lang="fr-CA" sz="1400" b="1" i="0" u="none" strike="noStrike" cap="small" dirty="0">
                          <a:effectLst/>
                          <a:latin typeface="Arial" panose="020B0604020202020204" pitchFamily="34" charset="0"/>
                          <a:ea typeface="Times New Roman" panose="02020603050405020304" pitchFamily="18" charset="0"/>
                          <a:cs typeface="Arial" panose="020B0604020202020204" pitchFamily="34" charset="0"/>
                        </a:rPr>
                        <a:t>moyens</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fontAlgn="ctr">
                        <a:spcBef>
                          <a:spcPts val="0"/>
                        </a:spcBef>
                        <a:spcAft>
                          <a:spcPts val="0"/>
                        </a:spcAft>
                      </a:pPr>
                      <a:r>
                        <a:rPr lang="fr-CA" sz="1400" b="1" i="0" u="none" strike="noStrike" cap="sm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activités liées</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fontAlgn="ctr">
                        <a:spcBef>
                          <a:spcPts val="0"/>
                        </a:spcBef>
                        <a:spcAft>
                          <a:spcPts val="0"/>
                        </a:spcAft>
                      </a:pPr>
                      <a:r>
                        <a:rPr lang="fr-CA" sz="1400" b="1" i="0" u="none" strike="noStrike" dirty="0">
                          <a:effectLst/>
                          <a:latin typeface="Arial" panose="020B0604020202020204" pitchFamily="34" charset="0"/>
                          <a:cs typeface="Arial" panose="020B0604020202020204" pitchFamily="34" charset="0"/>
                        </a:rPr>
                        <a:t>budget</a:t>
                      </a:r>
                    </a:p>
                  </a:txBody>
                  <a:tcPr marL="97237" marR="97237" marT="13505" marB="0" anchor="ctr">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fontAlgn="ctr">
                        <a:spcBef>
                          <a:spcPts val="0"/>
                        </a:spcBef>
                        <a:spcAft>
                          <a:spcPts val="0"/>
                        </a:spcAft>
                      </a:pPr>
                      <a:r>
                        <a:rPr lang="fr-CA" sz="1400" b="1" i="0" u="none" strike="noStrike" cap="sm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responsables</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1293050037"/>
                  </a:ext>
                </a:extLst>
              </a:tr>
              <a:tr h="457583">
                <a:tc>
                  <a:txBody>
                    <a:bodyPr/>
                    <a:lstStyle/>
                    <a:p>
                      <a:pPr algn="l" fontAlgn="ctr">
                        <a:spcBef>
                          <a:spcPts val="0"/>
                        </a:spcBef>
                        <a:spcAft>
                          <a:spcPts val="0"/>
                        </a:spcAft>
                      </a:pPr>
                      <a:r>
                        <a:rPr lang="fr-CA" sz="1400" b="0" i="0" u="none" strike="noStrike" dirty="0">
                          <a:effectLst/>
                          <a:latin typeface="Arial" panose="020B0604020202020204" pitchFamily="34" charset="0"/>
                          <a:cs typeface="Arial" panose="020B0604020202020204" pitchFamily="34" charset="0"/>
                        </a:rPr>
                        <a:t>Site Web</a:t>
                      </a: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solidFill>
                  </a:tcPr>
                </a:tc>
                <a:tc>
                  <a:txBody>
                    <a:bodyPr/>
                    <a:lstStyle/>
                    <a:p>
                      <a:pPr algn="l" fontAlgn="t">
                        <a:spcBef>
                          <a:spcPts val="0"/>
                        </a:spcBef>
                        <a:spcAft>
                          <a:spcPts val="0"/>
                        </a:spcAft>
                      </a:pPr>
                      <a:r>
                        <a:rPr lang="fr-CA" sz="1400" b="0" i="0" u="none" strike="noStrike" dirty="0">
                          <a:effectLst/>
                          <a:latin typeface="Arial" panose="020B0604020202020204" pitchFamily="34" charset="0"/>
                          <a:cs typeface="Arial" panose="020B0604020202020204" pitchFamily="34" charset="0"/>
                        </a:rPr>
                        <a:t>En cours de validation auprès du ministre</a:t>
                      </a:r>
                    </a:p>
                  </a:txBody>
                  <a:tcPr marL="97237" marR="97237" marT="13505"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solidFill>
                  </a:tcPr>
                </a:tc>
                <a:tc>
                  <a:txBody>
                    <a:bodyPr/>
                    <a:lstStyle/>
                    <a:p>
                      <a:pPr algn="l" fontAlgn="ctr">
                        <a:spcBef>
                          <a:spcPts val="0"/>
                        </a:spcBef>
                        <a:spcAft>
                          <a:spcPts val="0"/>
                        </a:spcAft>
                      </a:pP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solidFill>
                  </a:tcPr>
                </a:tc>
                <a:tc>
                  <a:txBody>
                    <a:bodyPr/>
                    <a:lstStyle/>
                    <a:p>
                      <a:pPr algn="l" fontAlgn="ctr">
                        <a:spcBef>
                          <a:spcPts val="0"/>
                        </a:spcBef>
                        <a:spcAft>
                          <a:spcPts val="0"/>
                        </a:spcAft>
                      </a:pP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6"/>
                    </a:solidFill>
                  </a:tcPr>
                </a:tc>
                <a:extLst>
                  <a:ext uri="{0D108BD9-81ED-4DB2-BD59-A6C34878D82A}">
                    <a16:rowId xmlns:a16="http://schemas.microsoft.com/office/drawing/2014/main" val="1203970209"/>
                  </a:ext>
                </a:extLst>
              </a:tr>
              <a:tr h="537495">
                <a:tc>
                  <a:txBody>
                    <a:bodyPr/>
                    <a:lstStyle/>
                    <a:p>
                      <a:pPr algn="l" fontAlgn="ctr">
                        <a:spcBef>
                          <a:spcPts val="0"/>
                        </a:spcBef>
                        <a:spcAft>
                          <a:spcPts val="0"/>
                        </a:spcAft>
                      </a:pPr>
                      <a:r>
                        <a:rPr lang="fr-CA" sz="1400" b="0" i="0" u="none" strike="noStrike" dirty="0">
                          <a:effectLst/>
                          <a:latin typeface="Arial" panose="020B0604020202020204" pitchFamily="34" charset="0"/>
                          <a:cs typeface="Arial" panose="020B0604020202020204" pitchFamily="34" charset="0"/>
                        </a:rPr>
                        <a:t>Intranet</a:t>
                      </a: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t">
                        <a:spcBef>
                          <a:spcPts val="0"/>
                        </a:spcBef>
                        <a:spcAft>
                          <a:spcPts val="0"/>
                        </a:spcAft>
                      </a:pPr>
                      <a:r>
                        <a:rPr lang="fr-CA" sz="1400" b="0" i="0" u="none" strike="noStrike" dirty="0">
                          <a:effectLst/>
                          <a:latin typeface="Arial" panose="020B0604020202020204" pitchFamily="34" charset="0"/>
                          <a:cs typeface="Arial" panose="020B0604020202020204" pitchFamily="34" charset="0"/>
                        </a:rPr>
                        <a:t>Recherche de plateforme en open source</a:t>
                      </a:r>
                    </a:p>
                    <a:p>
                      <a:pPr algn="l" fontAlgn="t">
                        <a:spcBef>
                          <a:spcPts val="0"/>
                        </a:spcBef>
                        <a:spcAft>
                          <a:spcPts val="0"/>
                        </a:spcAft>
                      </a:pPr>
                      <a:r>
                        <a:rPr lang="fr-CA" sz="1400" b="0" i="0" u="none" strike="noStrike" dirty="0">
                          <a:effectLst/>
                          <a:latin typeface="Arial" panose="020B0604020202020204" pitchFamily="34" charset="0"/>
                          <a:cs typeface="Arial" panose="020B0604020202020204" pitchFamily="34" charset="0"/>
                        </a:rPr>
                        <a:t>Test actuellement avec </a:t>
                      </a:r>
                      <a:r>
                        <a:rPr lang="fr-CA" sz="1400" b="0" i="0" u="none" strike="noStrike" dirty="0" err="1">
                          <a:effectLst/>
                          <a:latin typeface="Arial" panose="020B0604020202020204" pitchFamily="34" charset="0"/>
                          <a:cs typeface="Arial" panose="020B0604020202020204" pitchFamily="34" charset="0"/>
                        </a:rPr>
                        <a:t>Bitrix</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extLst>
                  <a:ext uri="{0D108BD9-81ED-4DB2-BD59-A6C34878D82A}">
                    <a16:rowId xmlns:a16="http://schemas.microsoft.com/office/drawing/2014/main" val="4293717394"/>
                  </a:ext>
                </a:extLst>
              </a:tr>
              <a:tr h="596834">
                <a:tc>
                  <a:txBody>
                    <a:bodyPr/>
                    <a:lstStyle/>
                    <a:p>
                      <a:pPr algn="l" fontAlgn="ctr">
                        <a:spcBef>
                          <a:spcPts val="0"/>
                        </a:spcBef>
                        <a:spcAft>
                          <a:spcPts val="0"/>
                        </a:spcAft>
                      </a:pPr>
                      <a:r>
                        <a:rPr lang="fr-CA" sz="1400" b="0" i="0" u="none" strike="noStrike" dirty="0">
                          <a:effectLst/>
                          <a:latin typeface="Arial" panose="020B0604020202020204" pitchFamily="34" charset="0"/>
                          <a:cs typeface="Arial" panose="020B0604020202020204" pitchFamily="34" charset="0"/>
                        </a:rPr>
                        <a:t>Webinaire</a:t>
                      </a: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t">
                        <a:spcBef>
                          <a:spcPts val="0"/>
                        </a:spcBef>
                        <a:spcAft>
                          <a:spcPts val="0"/>
                        </a:spcAft>
                      </a:pPr>
                      <a:endPar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97237" marR="97237" marT="13505"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endPar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endPar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extLst>
                  <a:ext uri="{0D108BD9-81ED-4DB2-BD59-A6C34878D82A}">
                    <a16:rowId xmlns:a16="http://schemas.microsoft.com/office/drawing/2014/main" val="2984601077"/>
                  </a:ext>
                </a:extLst>
              </a:tr>
              <a:tr h="633873">
                <a:tc>
                  <a:txBody>
                    <a:bodyPr/>
                    <a:lstStyle/>
                    <a:p>
                      <a:pPr algn="l" fontAlgn="ctr">
                        <a:spcBef>
                          <a:spcPts val="0"/>
                        </a:spcBef>
                        <a:spcAft>
                          <a:spcPts val="0"/>
                        </a:spcAft>
                      </a:pPr>
                      <a:r>
                        <a:rPr lang="fr-CA" sz="1400" b="0" i="0" u="none" strike="noStrike" dirty="0">
                          <a:effectLst/>
                          <a:latin typeface="Arial" panose="020B0604020202020204" pitchFamily="34" charset="0"/>
                          <a:cs typeface="Arial" panose="020B0604020202020204" pitchFamily="34" charset="0"/>
                        </a:rPr>
                        <a:t>Technologique (supports d’affichage numériques)</a:t>
                      </a: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t">
                        <a:spcBef>
                          <a:spcPts val="0"/>
                        </a:spcBef>
                        <a:spcAft>
                          <a:spcPts val="0"/>
                        </a:spcAft>
                      </a:pPr>
                      <a:r>
                        <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rPr>
                        <a:t>Diffusion dans les étages (couloir) de message et information</a:t>
                      </a:r>
                    </a:p>
                  </a:txBody>
                  <a:tcPr marL="97237" marR="97237" marT="13505"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endPar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endPar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extLst>
                  <a:ext uri="{0D108BD9-81ED-4DB2-BD59-A6C34878D82A}">
                    <a16:rowId xmlns:a16="http://schemas.microsoft.com/office/drawing/2014/main" val="3803993734"/>
                  </a:ext>
                </a:extLst>
              </a:tr>
              <a:tr h="743999">
                <a:tc>
                  <a:txBody>
                    <a:bodyPr/>
                    <a:lstStyle/>
                    <a:p>
                      <a:pPr algn="l" fontAlgn="ctr">
                        <a:spcBef>
                          <a:spcPts val="0"/>
                        </a:spcBef>
                        <a:spcAft>
                          <a:spcPts val="0"/>
                        </a:spcAft>
                      </a:pPr>
                      <a:r>
                        <a:rPr lang="fr-CA" sz="1400" b="0" i="0" u="none" strike="noStrike" dirty="0">
                          <a:effectLst/>
                          <a:latin typeface="Arial" panose="020B0604020202020204" pitchFamily="34" charset="0"/>
                          <a:cs typeface="Arial" panose="020B0604020202020204" pitchFamily="34" charset="0"/>
                        </a:rPr>
                        <a:t>Plateforme d’échange et de partage d’informations (PEPI)</a:t>
                      </a: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t">
                        <a:spcBef>
                          <a:spcPts val="0"/>
                        </a:spcBef>
                        <a:spcAft>
                          <a:spcPts val="0"/>
                        </a:spcAft>
                      </a:pPr>
                      <a:r>
                        <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rPr>
                        <a:t>À intégrer éventuellement dans l’intranet</a:t>
                      </a:r>
                    </a:p>
                    <a:p>
                      <a:pPr algn="l" fontAlgn="t">
                        <a:spcBef>
                          <a:spcPts val="0"/>
                        </a:spcBef>
                        <a:spcAft>
                          <a:spcPts val="0"/>
                        </a:spcAft>
                      </a:pPr>
                      <a:r>
                        <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rPr>
                        <a:t>Répertoire de documents à l’intention des agents selon les besoins</a:t>
                      </a:r>
                    </a:p>
                  </a:txBody>
                  <a:tcPr marL="97237" marR="97237" marT="13505"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endPar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endPar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extLst>
                  <a:ext uri="{0D108BD9-81ED-4DB2-BD59-A6C34878D82A}">
                    <a16:rowId xmlns:a16="http://schemas.microsoft.com/office/drawing/2014/main" val="2437634421"/>
                  </a:ext>
                </a:extLst>
              </a:tr>
              <a:tr h="1461573">
                <a:tc>
                  <a:txBody>
                    <a:bodyPr/>
                    <a:lstStyle/>
                    <a:p>
                      <a:pPr algn="l" fontAlgn="ctr">
                        <a:spcBef>
                          <a:spcPts val="0"/>
                        </a:spcBef>
                        <a:spcAft>
                          <a:spcPts val="0"/>
                        </a:spcAft>
                      </a:pPr>
                      <a:r>
                        <a:rPr lang="fr-CA" sz="1400" b="0" i="0" u="none" strike="noStrike" dirty="0">
                          <a:effectLst/>
                          <a:latin typeface="Arial" panose="020B0604020202020204" pitchFamily="34" charset="0"/>
                          <a:cs typeface="Arial" panose="020B0604020202020204" pitchFamily="34" charset="0"/>
                        </a:rPr>
                        <a:t>Groupes WhatsApp</a:t>
                      </a: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t">
                        <a:spcBef>
                          <a:spcPts val="0"/>
                        </a:spcBef>
                        <a:spcAft>
                          <a:spcPts val="0"/>
                        </a:spcAft>
                      </a:pPr>
                      <a:r>
                        <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rPr>
                        <a:t>Groupe MMG (plus restreint avec directeurs, Directeur cabinet, SG, quelques agents)</a:t>
                      </a:r>
                    </a:p>
                    <a:p>
                      <a:pPr algn="l" fontAlgn="t">
                        <a:spcBef>
                          <a:spcPts val="0"/>
                        </a:spcBef>
                        <a:spcAft>
                          <a:spcPts val="0"/>
                        </a:spcAft>
                      </a:pPr>
                      <a:r>
                        <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rPr>
                        <a:t>Groupe Wa MMG (ensemble des agents)</a:t>
                      </a:r>
                    </a:p>
                    <a:p>
                      <a:pPr algn="l" fontAlgn="t">
                        <a:spcBef>
                          <a:spcPts val="0"/>
                        </a:spcBef>
                        <a:spcAft>
                          <a:spcPts val="0"/>
                        </a:spcAft>
                      </a:pPr>
                      <a:r>
                        <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rPr>
                        <a:t>Groupe Femmes MMG</a:t>
                      </a:r>
                    </a:p>
                    <a:p>
                      <a:pPr algn="l" fontAlgn="t">
                        <a:spcBef>
                          <a:spcPts val="0"/>
                        </a:spcBef>
                        <a:spcAft>
                          <a:spcPts val="0"/>
                        </a:spcAft>
                      </a:pPr>
                      <a:r>
                        <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rPr>
                        <a:t>Groupe Amicale MMG (échange sur les besoins des agents)</a:t>
                      </a:r>
                    </a:p>
                    <a:p>
                      <a:pPr algn="l" fontAlgn="t">
                        <a:spcBef>
                          <a:spcPts val="0"/>
                        </a:spcBef>
                        <a:spcAft>
                          <a:spcPts val="0"/>
                        </a:spcAft>
                      </a:pPr>
                      <a:r>
                        <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rPr>
                        <a:t>Groupe équipe en GdC</a:t>
                      </a:r>
                    </a:p>
                  </a:txBody>
                  <a:tcPr marL="97237" marR="97237" marT="13505"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endPar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endPar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extLst>
                  <a:ext uri="{0D108BD9-81ED-4DB2-BD59-A6C34878D82A}">
                    <a16:rowId xmlns:a16="http://schemas.microsoft.com/office/drawing/2014/main" val="3422802919"/>
                  </a:ext>
                </a:extLst>
              </a:tr>
              <a:tr h="434243">
                <a:tc>
                  <a:txBody>
                    <a:bodyPr/>
                    <a:lstStyle/>
                    <a:p>
                      <a:pPr algn="l" fontAlgn="ctr">
                        <a:spcBef>
                          <a:spcPts val="0"/>
                        </a:spcBef>
                        <a:spcAft>
                          <a:spcPts val="0"/>
                        </a:spcAft>
                      </a:pPr>
                      <a:r>
                        <a:rPr lang="fr-CA" sz="1400" b="0" i="0" u="none" strike="noStrike" dirty="0">
                          <a:effectLst/>
                          <a:latin typeface="Arial" panose="020B0604020202020204" pitchFamily="34" charset="0"/>
                          <a:cs typeface="Arial" panose="020B0604020202020204" pitchFamily="34" charset="0"/>
                        </a:rPr>
                        <a:t>Page Facebook MMG</a:t>
                      </a: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r>
                        <a:rPr lang="fr-CA" sz="1400" b="0" i="0" u="none" strike="noStrike" dirty="0">
                          <a:effectLst/>
                          <a:latin typeface="Arial" panose="020B0604020202020204" pitchFamily="34" charset="0"/>
                          <a:cs typeface="Arial" panose="020B0604020202020204" pitchFamily="34" charset="0"/>
                        </a:rPr>
                        <a:t>Page publique</a:t>
                      </a:r>
                    </a:p>
                    <a:p>
                      <a:pPr algn="l" fontAlgn="ctr">
                        <a:spcBef>
                          <a:spcPts val="0"/>
                        </a:spcBef>
                        <a:spcAft>
                          <a:spcPts val="0"/>
                        </a:spcAft>
                      </a:pPr>
                      <a:r>
                        <a:rPr lang="fr-CA" sz="1400" b="0" i="0" u="none" strike="noStrike" dirty="0">
                          <a:effectLst/>
                          <a:latin typeface="Arial" panose="020B0604020202020204" pitchFamily="34" charset="0"/>
                          <a:cs typeface="Arial" panose="020B0604020202020204" pitchFamily="34" charset="0"/>
                        </a:rPr>
                        <a:t>Information sur les activités du ministère</a:t>
                      </a: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extLst>
                  <a:ext uri="{0D108BD9-81ED-4DB2-BD59-A6C34878D82A}">
                    <a16:rowId xmlns:a16="http://schemas.microsoft.com/office/drawing/2014/main" val="495064577"/>
                  </a:ext>
                </a:extLst>
              </a:tr>
            </a:tbl>
          </a:graphicData>
        </a:graphic>
      </p:graphicFrame>
    </p:spTree>
    <p:extLst>
      <p:ext uri="{BB962C8B-B14F-4D97-AF65-F5344CB8AC3E}">
        <p14:creationId xmlns:p14="http://schemas.microsoft.com/office/powerpoint/2010/main" val="204395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oneTexte 2">
            <a:extLst>
              <a:ext uri="{FF2B5EF4-FFF2-40B4-BE49-F238E27FC236}">
                <a16:creationId xmlns:a16="http://schemas.microsoft.com/office/drawing/2014/main" id="{E388A19A-CF6A-4C4B-9039-0C19A395B80E}"/>
              </a:ext>
            </a:extLst>
          </p:cNvPr>
          <p:cNvSpPr txBox="1">
            <a:spLocks noChangeArrowheads="1"/>
          </p:cNvSpPr>
          <p:nvPr/>
        </p:nvSpPr>
        <p:spPr bwMode="auto">
          <a:xfrm>
            <a:off x="190500" y="6516469"/>
            <a:ext cx="574874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fr-CA" sz="1200" b="1" dirty="0">
                <a:solidFill>
                  <a:schemeClr val="bg1"/>
                </a:solidFill>
              </a:rPr>
              <a:t>Sophie Morin, Conseillère, Gestion du changement, Organisation et méthodes, GAR</a:t>
            </a:r>
          </a:p>
        </p:txBody>
      </p:sp>
      <p:sp>
        <p:nvSpPr>
          <p:cNvPr id="37891" name="Sous-titre 7">
            <a:extLst>
              <a:ext uri="{FF2B5EF4-FFF2-40B4-BE49-F238E27FC236}">
                <a16:creationId xmlns:a16="http://schemas.microsoft.com/office/drawing/2014/main" id="{31EBAFB0-A011-4C9A-A7DF-F3C44BE7F428}"/>
              </a:ext>
            </a:extLst>
          </p:cNvPr>
          <p:cNvSpPr txBox="1">
            <a:spLocks noChangeArrowheads="1"/>
          </p:cNvSpPr>
          <p:nvPr/>
        </p:nvSpPr>
        <p:spPr bwMode="auto">
          <a:xfrm>
            <a:off x="355599" y="5475506"/>
            <a:ext cx="5994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fr-FR" altLang="fr-FR" b="1" dirty="0">
                <a:solidFill>
                  <a:srgbClr val="00B050"/>
                </a:solidFill>
              </a:rPr>
              <a:t>2021</a:t>
            </a:r>
          </a:p>
        </p:txBody>
      </p:sp>
      <p:sp>
        <p:nvSpPr>
          <p:cNvPr id="2" name="Rectangle : coins arrondis 1">
            <a:extLst>
              <a:ext uri="{FF2B5EF4-FFF2-40B4-BE49-F238E27FC236}">
                <a16:creationId xmlns:a16="http://schemas.microsoft.com/office/drawing/2014/main" id="{554E1735-A94C-4777-93B7-B3A810B86B6D}"/>
              </a:ext>
            </a:extLst>
          </p:cNvPr>
          <p:cNvSpPr/>
          <p:nvPr/>
        </p:nvSpPr>
        <p:spPr>
          <a:xfrm>
            <a:off x="190500" y="3127374"/>
            <a:ext cx="6484620" cy="207428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r>
              <a:rPr lang="fr-FR" sz="2400" b="1" dirty="0">
                <a:solidFill>
                  <a:srgbClr val="00B050"/>
                </a:solidFill>
                <a:cs typeface="Arial" panose="020B0604020202020204" pitchFamily="34" charset="0"/>
              </a:rPr>
              <a:t>« Communiquer le changement, </a:t>
            </a:r>
          </a:p>
          <a:p>
            <a:pPr algn="ctr" defTabSz="457200" eaLnBrk="1" fontAlgn="auto" hangingPunct="1">
              <a:spcBef>
                <a:spcPts val="0"/>
              </a:spcBef>
              <a:spcAft>
                <a:spcPts val="0"/>
              </a:spcAft>
              <a:defRPr/>
            </a:pPr>
            <a:r>
              <a:rPr lang="fr-FR" sz="2400" b="1" dirty="0">
                <a:solidFill>
                  <a:srgbClr val="00B050"/>
                </a:solidFill>
                <a:cs typeface="Arial" panose="020B0604020202020204" pitchFamily="34" charset="0"/>
              </a:rPr>
              <a:t>réussir la réforme »</a:t>
            </a:r>
          </a:p>
          <a:p>
            <a:pPr algn="ctr" defTabSz="457200" eaLnBrk="1" fontAlgn="auto" hangingPunct="1">
              <a:spcBef>
                <a:spcPts val="0"/>
              </a:spcBef>
              <a:spcAft>
                <a:spcPts val="0"/>
              </a:spcAft>
              <a:defRPr/>
            </a:pPr>
            <a:r>
              <a:rPr lang="fr-FR" sz="2400" b="1" dirty="0">
                <a:solidFill>
                  <a:srgbClr val="00B050"/>
                </a:solidFill>
                <a:cs typeface="Arial" panose="020B0604020202020204" pitchFamily="34" charset="0"/>
              </a:rPr>
              <a:t>Stratégie de communication sur la mise en </a:t>
            </a:r>
            <a:br>
              <a:rPr lang="fr-FR" sz="2400" b="1" dirty="0">
                <a:solidFill>
                  <a:srgbClr val="00B050"/>
                </a:solidFill>
                <a:cs typeface="Arial" panose="020B0604020202020204" pitchFamily="34" charset="0"/>
              </a:rPr>
            </a:br>
            <a:r>
              <a:rPr lang="fr-FR" sz="2400" b="1" dirty="0">
                <a:solidFill>
                  <a:srgbClr val="00B050"/>
                </a:solidFill>
                <a:cs typeface="Arial" panose="020B0604020202020204" pitchFamily="34" charset="0"/>
              </a:rPr>
              <a:t>place de la réforme sur la gestion des finances publiques</a:t>
            </a:r>
            <a:endParaRPr lang="fr-FR" sz="2400" b="1" dirty="0">
              <a:solidFill>
                <a:srgbClr val="00B050"/>
              </a:solidFill>
              <a:cs typeface="Calibri Light" panose="020F0302020204030204" pitchFamily="34" charset="0"/>
            </a:endParaRPr>
          </a:p>
        </p:txBody>
      </p:sp>
      <p:sp>
        <p:nvSpPr>
          <p:cNvPr id="4" name="Rectangle : coins arrondis 3">
            <a:extLst>
              <a:ext uri="{FF2B5EF4-FFF2-40B4-BE49-F238E27FC236}">
                <a16:creationId xmlns:a16="http://schemas.microsoft.com/office/drawing/2014/main" id="{66653FE5-C2B2-4FFE-B048-A05796AFCD4C}"/>
              </a:ext>
            </a:extLst>
          </p:cNvPr>
          <p:cNvSpPr/>
          <p:nvPr/>
        </p:nvSpPr>
        <p:spPr>
          <a:xfrm>
            <a:off x="190500" y="1382494"/>
            <a:ext cx="6484620" cy="151288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r>
              <a:rPr lang="fr-CA" sz="2400" b="1" dirty="0">
                <a:solidFill>
                  <a:prstClr val="black"/>
                </a:solidFill>
                <a:latin typeface="Broadway" panose="04040905080B02020502" pitchFamily="82" charset="0"/>
                <a:cs typeface="Calibri Light" panose="020F0302020204030204" pitchFamily="34" charset="0"/>
              </a:rPr>
              <a:t>« Les Rendez-vous de la réforme de la gestion des finances publiques et ses enjeux – 15-  » </a:t>
            </a:r>
            <a:endParaRPr lang="fr-FR" sz="3600" dirty="0">
              <a:solidFill>
                <a:prstClr val="black"/>
              </a:solidFill>
              <a:latin typeface="Broadway" panose="04040905080B02020502" pitchFamily="82" charset="0"/>
              <a:cs typeface="Calibri Light" panose="020F03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331322C4-3113-5741-9F06-4AC362605AF9}"/>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D09DADA8-67E5-8043-8D4F-7160B0E90AA3}"/>
              </a:ext>
            </a:extLst>
          </p:cNvPr>
          <p:cNvSpPr>
            <a:spLocks noGrp="1"/>
          </p:cNvSpPr>
          <p:nvPr>
            <p:ph type="sldNum" sz="quarter" idx="11"/>
          </p:nvPr>
        </p:nvSpPr>
        <p:spPr/>
        <p:txBody>
          <a:bodyPr/>
          <a:lstStyle/>
          <a:p>
            <a:pPr>
              <a:defRPr/>
            </a:pPr>
            <a:fld id="{A9B9E11D-E96E-434C-8083-A49BC675742A}" type="slidenum">
              <a:rPr lang="fr-FR" smtClean="0"/>
              <a:pPr>
                <a:defRPr/>
              </a:pPr>
              <a:t>20</a:t>
            </a:fld>
            <a:endParaRPr lang="fr-FR"/>
          </a:p>
        </p:txBody>
      </p:sp>
      <p:sp>
        <p:nvSpPr>
          <p:cNvPr id="5" name="Rectangle 26">
            <a:extLst>
              <a:ext uri="{FF2B5EF4-FFF2-40B4-BE49-F238E27FC236}">
                <a16:creationId xmlns:a16="http://schemas.microsoft.com/office/drawing/2014/main" id="{5FF5B403-80DE-6840-98DB-56BE2A597F90}"/>
              </a:ext>
            </a:extLst>
          </p:cNvPr>
          <p:cNvSpPr txBox="1">
            <a:spLocks noChangeArrowheads="1"/>
          </p:cNvSpPr>
          <p:nvPr/>
        </p:nvSpPr>
        <p:spPr bwMode="auto">
          <a:xfrm>
            <a:off x="2072553" y="478933"/>
            <a:ext cx="8046894" cy="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fr-CA" altLang="en-US" sz="2400" dirty="0">
                <a:latin typeface="Arial" panose="020B0604020202020204" pitchFamily="34" charset="0"/>
                <a:cs typeface="Arial" panose="020B0604020202020204" pitchFamily="34" charset="0"/>
              </a:rPr>
              <a:t>Gérer le changement pour atteindre les résultats attendus: la nécessité de communiquer</a:t>
            </a:r>
          </a:p>
        </p:txBody>
      </p:sp>
      <p:sp>
        <p:nvSpPr>
          <p:cNvPr id="6" name="AutoShape 3">
            <a:extLst>
              <a:ext uri="{FF2B5EF4-FFF2-40B4-BE49-F238E27FC236}">
                <a16:creationId xmlns:a16="http://schemas.microsoft.com/office/drawing/2014/main" id="{04C67D12-B899-B94A-98CE-EBB2029828FE}"/>
              </a:ext>
            </a:extLst>
          </p:cNvPr>
          <p:cNvSpPr>
            <a:spLocks noChangeArrowheads="1"/>
          </p:cNvSpPr>
          <p:nvPr/>
        </p:nvSpPr>
        <p:spPr bwMode="auto">
          <a:xfrm>
            <a:off x="2995892" y="2440131"/>
            <a:ext cx="1828800" cy="285750"/>
          </a:xfrm>
          <a:prstGeom prst="roundRect">
            <a:avLst>
              <a:gd name="adj" fmla="val 16667"/>
            </a:avLst>
          </a:prstGeom>
          <a:solidFill>
            <a:srgbClr val="FF0000"/>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en-US" altLang="en-US" sz="1200" b="1" dirty="0">
                <a:solidFill>
                  <a:schemeClr val="tx2"/>
                </a:solidFill>
                <a:latin typeface="Arial" charset="0"/>
              </a:rPr>
              <a:t>Communication</a:t>
            </a:r>
          </a:p>
        </p:txBody>
      </p:sp>
      <p:sp>
        <p:nvSpPr>
          <p:cNvPr id="7" name="AutoShape 4">
            <a:extLst>
              <a:ext uri="{FF2B5EF4-FFF2-40B4-BE49-F238E27FC236}">
                <a16:creationId xmlns:a16="http://schemas.microsoft.com/office/drawing/2014/main" id="{BFF92DFD-A0AC-7344-87A9-2F86C2D1EC29}"/>
              </a:ext>
            </a:extLst>
          </p:cNvPr>
          <p:cNvSpPr>
            <a:spLocks noChangeArrowheads="1"/>
          </p:cNvSpPr>
          <p:nvPr/>
        </p:nvSpPr>
        <p:spPr bwMode="auto">
          <a:xfrm>
            <a:off x="3005408" y="2818055"/>
            <a:ext cx="1828800" cy="600354"/>
          </a:xfrm>
          <a:prstGeom prst="roundRect">
            <a:avLst>
              <a:gd name="adj" fmla="val 16667"/>
            </a:avLst>
          </a:prstGeom>
          <a:solidFill>
            <a:schemeClr val="accent6">
              <a:lumMod val="20000"/>
              <a:lumOff val="80000"/>
            </a:schemeClr>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200" b="1" dirty="0">
                <a:solidFill>
                  <a:schemeClr val="tx2"/>
                </a:solidFill>
                <a:latin typeface="Arial" charset="0"/>
              </a:rPr>
              <a:t>Organisation du travail </a:t>
            </a:r>
          </a:p>
          <a:p>
            <a:pPr algn="ctr" eaLnBrk="1" hangingPunct="1"/>
            <a:r>
              <a:rPr lang="fr-CA" altLang="en-US" sz="1200" b="1" dirty="0">
                <a:solidFill>
                  <a:schemeClr val="tx2"/>
                </a:solidFill>
                <a:latin typeface="Arial" charset="0"/>
              </a:rPr>
              <a:t>et processus</a:t>
            </a:r>
          </a:p>
        </p:txBody>
      </p:sp>
      <p:sp>
        <p:nvSpPr>
          <p:cNvPr id="8" name="AutoShape 5">
            <a:extLst>
              <a:ext uri="{FF2B5EF4-FFF2-40B4-BE49-F238E27FC236}">
                <a16:creationId xmlns:a16="http://schemas.microsoft.com/office/drawing/2014/main" id="{483B25DF-4288-244E-9406-D02F0435CA83}"/>
              </a:ext>
            </a:extLst>
          </p:cNvPr>
          <p:cNvSpPr>
            <a:spLocks noChangeArrowheads="1"/>
          </p:cNvSpPr>
          <p:nvPr/>
        </p:nvSpPr>
        <p:spPr bwMode="auto">
          <a:xfrm>
            <a:off x="3005408" y="4589704"/>
            <a:ext cx="1828800" cy="285750"/>
          </a:xfrm>
          <a:prstGeom prst="roundRect">
            <a:avLst>
              <a:gd name="adj" fmla="val 16667"/>
            </a:avLst>
          </a:prstGeom>
          <a:solidFill>
            <a:schemeClr val="accent6">
              <a:lumMod val="20000"/>
              <a:lumOff val="80000"/>
            </a:schemeClr>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200" b="1" dirty="0">
                <a:solidFill>
                  <a:schemeClr val="tx2"/>
                </a:solidFill>
                <a:latin typeface="Arial" charset="0"/>
              </a:rPr>
              <a:t>Formation</a:t>
            </a:r>
          </a:p>
        </p:txBody>
      </p:sp>
      <p:sp>
        <p:nvSpPr>
          <p:cNvPr id="9" name="AutoShape 6">
            <a:extLst>
              <a:ext uri="{FF2B5EF4-FFF2-40B4-BE49-F238E27FC236}">
                <a16:creationId xmlns:a16="http://schemas.microsoft.com/office/drawing/2014/main" id="{F7EAE6F7-D46A-AA4B-B0B5-9D18042EEB42}"/>
              </a:ext>
            </a:extLst>
          </p:cNvPr>
          <p:cNvSpPr>
            <a:spLocks noChangeArrowheads="1"/>
          </p:cNvSpPr>
          <p:nvPr/>
        </p:nvSpPr>
        <p:spPr bwMode="auto">
          <a:xfrm>
            <a:off x="3005408" y="3488971"/>
            <a:ext cx="1828800" cy="397464"/>
          </a:xfrm>
          <a:prstGeom prst="roundRect">
            <a:avLst>
              <a:gd name="adj" fmla="val 16667"/>
            </a:avLst>
          </a:prstGeom>
          <a:solidFill>
            <a:schemeClr val="accent6">
              <a:lumMod val="20000"/>
              <a:lumOff val="80000"/>
            </a:schemeClr>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200" b="1" dirty="0">
                <a:latin typeface="Arial" charset="0"/>
              </a:rPr>
              <a:t>Soutien et </a:t>
            </a:r>
          </a:p>
          <a:p>
            <a:pPr algn="ctr" eaLnBrk="1" hangingPunct="1"/>
            <a:r>
              <a:rPr lang="fr-CA" altLang="en-US" sz="1200" b="1" dirty="0">
                <a:latin typeface="Arial" charset="0"/>
              </a:rPr>
              <a:t>accompagnement</a:t>
            </a:r>
          </a:p>
        </p:txBody>
      </p:sp>
      <p:sp>
        <p:nvSpPr>
          <p:cNvPr id="10" name="AutoShape 7">
            <a:extLst>
              <a:ext uri="{FF2B5EF4-FFF2-40B4-BE49-F238E27FC236}">
                <a16:creationId xmlns:a16="http://schemas.microsoft.com/office/drawing/2014/main" id="{F09C0B69-E89F-674A-80CA-7D0179813164}"/>
              </a:ext>
            </a:extLst>
          </p:cNvPr>
          <p:cNvSpPr>
            <a:spLocks noChangeArrowheads="1"/>
          </p:cNvSpPr>
          <p:nvPr/>
        </p:nvSpPr>
        <p:spPr bwMode="auto">
          <a:xfrm>
            <a:off x="3005408" y="4075354"/>
            <a:ext cx="1828800" cy="416544"/>
          </a:xfrm>
          <a:prstGeom prst="roundRect">
            <a:avLst>
              <a:gd name="adj" fmla="val 16667"/>
            </a:avLst>
          </a:prstGeom>
          <a:solidFill>
            <a:schemeClr val="accent6">
              <a:lumMod val="20000"/>
              <a:lumOff val="80000"/>
            </a:schemeClr>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200" b="1" dirty="0">
                <a:latin typeface="Arial" charset="0"/>
              </a:rPr>
              <a:t>Gestion</a:t>
            </a:r>
            <a:r>
              <a:rPr lang="en-US" altLang="en-US" sz="1200" b="1" dirty="0">
                <a:latin typeface="Arial" charset="0"/>
              </a:rPr>
              <a:t> des </a:t>
            </a:r>
          </a:p>
          <a:p>
            <a:pPr algn="ctr" eaLnBrk="1" hangingPunct="1"/>
            <a:r>
              <a:rPr lang="fr-CA" altLang="en-US" sz="1200" b="1" dirty="0">
                <a:latin typeface="Arial" charset="0"/>
              </a:rPr>
              <a:t>préoccupations</a:t>
            </a:r>
          </a:p>
        </p:txBody>
      </p:sp>
      <p:cxnSp>
        <p:nvCxnSpPr>
          <p:cNvPr id="11" name="Straight Arrow Connector 20">
            <a:extLst>
              <a:ext uri="{FF2B5EF4-FFF2-40B4-BE49-F238E27FC236}">
                <a16:creationId xmlns:a16="http://schemas.microsoft.com/office/drawing/2014/main" id="{2D7C32BC-D2FE-084B-BE62-93E4A7B4C40F}"/>
              </a:ext>
            </a:extLst>
          </p:cNvPr>
          <p:cNvCxnSpPr/>
          <p:nvPr/>
        </p:nvCxnSpPr>
        <p:spPr>
          <a:xfrm>
            <a:off x="4834208" y="4283627"/>
            <a:ext cx="1820330" cy="482282"/>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20">
            <a:extLst>
              <a:ext uri="{FF2B5EF4-FFF2-40B4-BE49-F238E27FC236}">
                <a16:creationId xmlns:a16="http://schemas.microsoft.com/office/drawing/2014/main" id="{6655DC03-A13F-B947-B5D6-507A583FD991}"/>
              </a:ext>
            </a:extLst>
          </p:cNvPr>
          <p:cNvCxnSpPr/>
          <p:nvPr/>
        </p:nvCxnSpPr>
        <p:spPr>
          <a:xfrm flipV="1">
            <a:off x="4834208" y="3332404"/>
            <a:ext cx="1725215" cy="951222"/>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 Box 22">
            <a:extLst>
              <a:ext uri="{FF2B5EF4-FFF2-40B4-BE49-F238E27FC236}">
                <a16:creationId xmlns:a16="http://schemas.microsoft.com/office/drawing/2014/main" id="{61930980-85BE-C547-B6A0-9347EAA7F256}"/>
              </a:ext>
            </a:extLst>
          </p:cNvPr>
          <p:cNvSpPr txBox="1">
            <a:spLocks noChangeArrowheads="1"/>
          </p:cNvSpPr>
          <p:nvPr/>
        </p:nvSpPr>
        <p:spPr bwMode="auto">
          <a:xfrm>
            <a:off x="2723913" y="1692914"/>
            <a:ext cx="2372765" cy="553998"/>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500" b="1" dirty="0">
                <a:latin typeface="Arial" charset="0"/>
              </a:rPr>
              <a:t>Interventions en</a:t>
            </a:r>
          </a:p>
          <a:p>
            <a:pPr algn="ctr" eaLnBrk="1" hangingPunct="1"/>
            <a:r>
              <a:rPr lang="fr-CA" altLang="en-US" sz="1500" b="1" dirty="0">
                <a:latin typeface="Arial" charset="0"/>
              </a:rPr>
              <a:t>Gestion du changement</a:t>
            </a:r>
          </a:p>
        </p:txBody>
      </p:sp>
      <p:sp>
        <p:nvSpPr>
          <p:cNvPr id="14" name="Text Box 20">
            <a:extLst>
              <a:ext uri="{FF2B5EF4-FFF2-40B4-BE49-F238E27FC236}">
                <a16:creationId xmlns:a16="http://schemas.microsoft.com/office/drawing/2014/main" id="{6E1F59A0-94B1-604B-8D3D-10EF0194C2C7}"/>
              </a:ext>
            </a:extLst>
          </p:cNvPr>
          <p:cNvSpPr txBox="1">
            <a:spLocks noChangeArrowheads="1"/>
          </p:cNvSpPr>
          <p:nvPr/>
        </p:nvSpPr>
        <p:spPr bwMode="auto">
          <a:xfrm>
            <a:off x="6718967" y="1707202"/>
            <a:ext cx="1658541" cy="323165"/>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500" b="1" dirty="0">
                <a:latin typeface="Arial" charset="0"/>
              </a:rPr>
              <a:t>Résultats</a:t>
            </a:r>
          </a:p>
        </p:txBody>
      </p:sp>
      <p:cxnSp>
        <p:nvCxnSpPr>
          <p:cNvPr id="15" name="Straight Arrow Connector 10">
            <a:extLst>
              <a:ext uri="{FF2B5EF4-FFF2-40B4-BE49-F238E27FC236}">
                <a16:creationId xmlns:a16="http://schemas.microsoft.com/office/drawing/2014/main" id="{7858688C-4E4C-A444-95ED-8FADC11C18FF}"/>
              </a:ext>
            </a:extLst>
          </p:cNvPr>
          <p:cNvCxnSpPr/>
          <p:nvPr/>
        </p:nvCxnSpPr>
        <p:spPr>
          <a:xfrm>
            <a:off x="4834208" y="2675179"/>
            <a:ext cx="172521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1">
            <a:extLst>
              <a:ext uri="{FF2B5EF4-FFF2-40B4-BE49-F238E27FC236}">
                <a16:creationId xmlns:a16="http://schemas.microsoft.com/office/drawing/2014/main" id="{A730562E-8877-F94C-AD4E-C8A4E98C4E8A}"/>
              </a:ext>
            </a:extLst>
          </p:cNvPr>
          <p:cNvCxnSpPr/>
          <p:nvPr/>
        </p:nvCxnSpPr>
        <p:spPr>
          <a:xfrm>
            <a:off x="4834208" y="2664851"/>
            <a:ext cx="1782365" cy="2031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2">
            <a:extLst>
              <a:ext uri="{FF2B5EF4-FFF2-40B4-BE49-F238E27FC236}">
                <a16:creationId xmlns:a16="http://schemas.microsoft.com/office/drawing/2014/main" id="{1F83A50D-4452-C24D-8B52-1FC8C74934CE}"/>
              </a:ext>
            </a:extLst>
          </p:cNvPr>
          <p:cNvCxnSpPr/>
          <p:nvPr/>
        </p:nvCxnSpPr>
        <p:spPr>
          <a:xfrm flipV="1">
            <a:off x="4902073" y="2759715"/>
            <a:ext cx="1657350" cy="429815"/>
          </a:xfrm>
          <a:prstGeom prst="straightConnector1">
            <a:avLst/>
          </a:prstGeom>
          <a:ln w="28575">
            <a:solidFill>
              <a:srgbClr val="4DD81C"/>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3">
            <a:extLst>
              <a:ext uri="{FF2B5EF4-FFF2-40B4-BE49-F238E27FC236}">
                <a16:creationId xmlns:a16="http://schemas.microsoft.com/office/drawing/2014/main" id="{FF407C90-EB33-FD44-A748-95ADE3D4C011}"/>
              </a:ext>
            </a:extLst>
          </p:cNvPr>
          <p:cNvCxnSpPr/>
          <p:nvPr/>
        </p:nvCxnSpPr>
        <p:spPr>
          <a:xfrm>
            <a:off x="4902073" y="3189529"/>
            <a:ext cx="1657350" cy="0"/>
          </a:xfrm>
          <a:prstGeom prst="straightConnector1">
            <a:avLst/>
          </a:prstGeom>
          <a:ln w="28575">
            <a:solidFill>
              <a:srgbClr val="4DD81C"/>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4">
            <a:extLst>
              <a:ext uri="{FF2B5EF4-FFF2-40B4-BE49-F238E27FC236}">
                <a16:creationId xmlns:a16="http://schemas.microsoft.com/office/drawing/2014/main" id="{473A6577-1B01-5D41-B855-3C3E098DB3DE}"/>
              </a:ext>
            </a:extLst>
          </p:cNvPr>
          <p:cNvCxnSpPr/>
          <p:nvPr/>
        </p:nvCxnSpPr>
        <p:spPr>
          <a:xfrm>
            <a:off x="4902074" y="3189529"/>
            <a:ext cx="1782365" cy="1606137"/>
          </a:xfrm>
          <a:prstGeom prst="straightConnector1">
            <a:avLst/>
          </a:prstGeom>
          <a:ln w="28575">
            <a:solidFill>
              <a:srgbClr val="4DD81C"/>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5">
            <a:extLst>
              <a:ext uri="{FF2B5EF4-FFF2-40B4-BE49-F238E27FC236}">
                <a16:creationId xmlns:a16="http://schemas.microsoft.com/office/drawing/2014/main" id="{73752D6C-884E-3249-BBDA-4092449FDBA6}"/>
              </a:ext>
            </a:extLst>
          </p:cNvPr>
          <p:cNvCxnSpPr/>
          <p:nvPr/>
        </p:nvCxnSpPr>
        <p:spPr>
          <a:xfrm flipV="1">
            <a:off x="4902073" y="2874015"/>
            <a:ext cx="1657350" cy="829865"/>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16">
            <a:extLst>
              <a:ext uri="{FF2B5EF4-FFF2-40B4-BE49-F238E27FC236}">
                <a16:creationId xmlns:a16="http://schemas.microsoft.com/office/drawing/2014/main" id="{552932E7-FE70-C74C-B93A-7D9CFFFD85F3}"/>
              </a:ext>
            </a:extLst>
          </p:cNvPr>
          <p:cNvCxnSpPr/>
          <p:nvPr/>
        </p:nvCxnSpPr>
        <p:spPr>
          <a:xfrm flipV="1">
            <a:off x="4902073" y="3274065"/>
            <a:ext cx="1657350" cy="429815"/>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17">
            <a:extLst>
              <a:ext uri="{FF2B5EF4-FFF2-40B4-BE49-F238E27FC236}">
                <a16:creationId xmlns:a16="http://schemas.microsoft.com/office/drawing/2014/main" id="{158DE94A-6064-C44E-AD3C-B85217470C37}"/>
              </a:ext>
            </a:extLst>
          </p:cNvPr>
          <p:cNvCxnSpPr/>
          <p:nvPr/>
        </p:nvCxnSpPr>
        <p:spPr>
          <a:xfrm>
            <a:off x="4902073" y="3703879"/>
            <a:ext cx="1657350" cy="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18">
            <a:extLst>
              <a:ext uri="{FF2B5EF4-FFF2-40B4-BE49-F238E27FC236}">
                <a16:creationId xmlns:a16="http://schemas.microsoft.com/office/drawing/2014/main" id="{FAAD7559-6AE1-4B4B-BCB0-EEA1DD1B087D}"/>
              </a:ext>
            </a:extLst>
          </p:cNvPr>
          <p:cNvCxnSpPr/>
          <p:nvPr/>
        </p:nvCxnSpPr>
        <p:spPr>
          <a:xfrm>
            <a:off x="4902073" y="3703879"/>
            <a:ext cx="1657350" cy="514350"/>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19">
            <a:extLst>
              <a:ext uri="{FF2B5EF4-FFF2-40B4-BE49-F238E27FC236}">
                <a16:creationId xmlns:a16="http://schemas.microsoft.com/office/drawing/2014/main" id="{4180CDC9-1A8D-0745-B8CF-07BED45B1AB0}"/>
              </a:ext>
            </a:extLst>
          </p:cNvPr>
          <p:cNvCxnSpPr/>
          <p:nvPr/>
        </p:nvCxnSpPr>
        <p:spPr>
          <a:xfrm>
            <a:off x="4929322" y="3719726"/>
            <a:ext cx="1757769" cy="1117279"/>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0">
            <a:extLst>
              <a:ext uri="{FF2B5EF4-FFF2-40B4-BE49-F238E27FC236}">
                <a16:creationId xmlns:a16="http://schemas.microsoft.com/office/drawing/2014/main" id="{53E333C1-5B8B-2F4C-B35F-F8A5EE49EBB4}"/>
              </a:ext>
            </a:extLst>
          </p:cNvPr>
          <p:cNvCxnSpPr/>
          <p:nvPr/>
        </p:nvCxnSpPr>
        <p:spPr>
          <a:xfrm flipV="1">
            <a:off x="4834208" y="3332404"/>
            <a:ext cx="1725215" cy="951222"/>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1">
            <a:extLst>
              <a:ext uri="{FF2B5EF4-FFF2-40B4-BE49-F238E27FC236}">
                <a16:creationId xmlns:a16="http://schemas.microsoft.com/office/drawing/2014/main" id="{C43A1285-E897-8F4D-8B87-FA3388A23B90}"/>
              </a:ext>
            </a:extLst>
          </p:cNvPr>
          <p:cNvCxnSpPr/>
          <p:nvPr/>
        </p:nvCxnSpPr>
        <p:spPr>
          <a:xfrm flipV="1">
            <a:off x="4902073" y="3796749"/>
            <a:ext cx="1657350" cy="93583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2">
            <a:extLst>
              <a:ext uri="{FF2B5EF4-FFF2-40B4-BE49-F238E27FC236}">
                <a16:creationId xmlns:a16="http://schemas.microsoft.com/office/drawing/2014/main" id="{D5D73B91-A37F-D04D-BCCA-BC44E4850A92}"/>
              </a:ext>
            </a:extLst>
          </p:cNvPr>
          <p:cNvCxnSpPr/>
          <p:nvPr/>
        </p:nvCxnSpPr>
        <p:spPr>
          <a:xfrm flipV="1">
            <a:off x="4902073" y="4264665"/>
            <a:ext cx="1657350" cy="46791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8" name="AutoShape 3">
            <a:extLst>
              <a:ext uri="{FF2B5EF4-FFF2-40B4-BE49-F238E27FC236}">
                <a16:creationId xmlns:a16="http://schemas.microsoft.com/office/drawing/2014/main" id="{34EFEE26-11E6-1D48-84C9-CE21FBE7A3BD}"/>
              </a:ext>
            </a:extLst>
          </p:cNvPr>
          <p:cNvSpPr>
            <a:spLocks noChangeArrowheads="1"/>
          </p:cNvSpPr>
          <p:nvPr/>
        </p:nvSpPr>
        <p:spPr bwMode="auto">
          <a:xfrm>
            <a:off x="6633242" y="2404475"/>
            <a:ext cx="1828800" cy="413579"/>
          </a:xfrm>
          <a:prstGeom prst="roundRect">
            <a:avLst>
              <a:gd name="adj" fmla="val 16667"/>
            </a:avLst>
          </a:prstGeom>
          <a:solidFill>
            <a:srgbClr val="FF0000"/>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200" b="1" dirty="0">
                <a:latin typeface="Arial" charset="0"/>
              </a:rPr>
              <a:t>Sensibilisation /</a:t>
            </a:r>
          </a:p>
          <a:p>
            <a:pPr algn="ctr" eaLnBrk="1" hangingPunct="1"/>
            <a:r>
              <a:rPr lang="fr-CA" altLang="en-US" sz="1200" b="1" dirty="0">
                <a:latin typeface="Arial" charset="0"/>
              </a:rPr>
              <a:t>Compréhension</a:t>
            </a:r>
          </a:p>
        </p:txBody>
      </p:sp>
      <p:sp>
        <p:nvSpPr>
          <p:cNvPr id="29" name="AutoShape 4">
            <a:extLst>
              <a:ext uri="{FF2B5EF4-FFF2-40B4-BE49-F238E27FC236}">
                <a16:creationId xmlns:a16="http://schemas.microsoft.com/office/drawing/2014/main" id="{40FE5D03-FAC3-164F-AB57-6F587FA186BB}"/>
              </a:ext>
            </a:extLst>
          </p:cNvPr>
          <p:cNvSpPr>
            <a:spLocks noChangeArrowheads="1"/>
          </p:cNvSpPr>
          <p:nvPr/>
        </p:nvSpPr>
        <p:spPr bwMode="auto">
          <a:xfrm>
            <a:off x="6633242" y="3046654"/>
            <a:ext cx="1828800" cy="285750"/>
          </a:xfrm>
          <a:prstGeom prst="roundRect">
            <a:avLst>
              <a:gd name="adj" fmla="val 16667"/>
            </a:avLst>
          </a:prstGeom>
          <a:solidFill>
            <a:srgbClr val="FF0000"/>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200" b="1" dirty="0">
                <a:latin typeface="Arial" charset="0"/>
              </a:rPr>
              <a:t>Adhésion</a:t>
            </a:r>
          </a:p>
        </p:txBody>
      </p:sp>
      <p:sp>
        <p:nvSpPr>
          <p:cNvPr id="30" name="AutoShape 5">
            <a:extLst>
              <a:ext uri="{FF2B5EF4-FFF2-40B4-BE49-F238E27FC236}">
                <a16:creationId xmlns:a16="http://schemas.microsoft.com/office/drawing/2014/main" id="{20B21E52-6FA2-1F4A-8042-20F6BED86912}"/>
              </a:ext>
            </a:extLst>
          </p:cNvPr>
          <p:cNvSpPr>
            <a:spLocks noChangeArrowheads="1"/>
          </p:cNvSpPr>
          <p:nvPr/>
        </p:nvSpPr>
        <p:spPr bwMode="auto">
          <a:xfrm>
            <a:off x="6654537" y="4466212"/>
            <a:ext cx="1828800" cy="599393"/>
          </a:xfrm>
          <a:prstGeom prst="roundRect">
            <a:avLst>
              <a:gd name="adj" fmla="val 16667"/>
            </a:avLst>
          </a:prstGeom>
          <a:solidFill>
            <a:srgbClr val="FF0000"/>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en-US" altLang="en-US" sz="1200" b="1" dirty="0">
                <a:latin typeface="Arial" charset="0"/>
              </a:rPr>
              <a:t>Appropriation /</a:t>
            </a:r>
          </a:p>
          <a:p>
            <a:pPr algn="ctr" eaLnBrk="1" hangingPunct="1"/>
            <a:r>
              <a:rPr lang="fr-CA" altLang="en-US" sz="1200" b="1" dirty="0">
                <a:latin typeface="Arial" charset="0"/>
              </a:rPr>
              <a:t>Intégration / </a:t>
            </a:r>
          </a:p>
          <a:p>
            <a:pPr algn="ctr" eaLnBrk="1" hangingPunct="1"/>
            <a:r>
              <a:rPr lang="fr-CA" altLang="en-US" sz="1200" b="1" dirty="0">
                <a:latin typeface="Arial" charset="0"/>
              </a:rPr>
              <a:t>Institutionnalisation</a:t>
            </a:r>
            <a:endParaRPr lang="fr-CA" altLang="en-US" sz="1200" b="1" baseline="30000" dirty="0">
              <a:latin typeface="Arial" charset="0"/>
            </a:endParaRPr>
          </a:p>
        </p:txBody>
      </p:sp>
      <p:cxnSp>
        <p:nvCxnSpPr>
          <p:cNvPr id="31" name="Straight Arrow Connector 20">
            <a:extLst>
              <a:ext uri="{FF2B5EF4-FFF2-40B4-BE49-F238E27FC236}">
                <a16:creationId xmlns:a16="http://schemas.microsoft.com/office/drawing/2014/main" id="{DD0E5611-D17F-A943-9D10-5A9883F37DDA}"/>
              </a:ext>
            </a:extLst>
          </p:cNvPr>
          <p:cNvCxnSpPr/>
          <p:nvPr/>
        </p:nvCxnSpPr>
        <p:spPr>
          <a:xfrm>
            <a:off x="4834208" y="4283627"/>
            <a:ext cx="1820330" cy="482282"/>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AutoShape 6">
            <a:extLst>
              <a:ext uri="{FF2B5EF4-FFF2-40B4-BE49-F238E27FC236}">
                <a16:creationId xmlns:a16="http://schemas.microsoft.com/office/drawing/2014/main" id="{F4BF82C8-0481-434F-A120-165F57392628}"/>
              </a:ext>
            </a:extLst>
          </p:cNvPr>
          <p:cNvSpPr>
            <a:spLocks noChangeArrowheads="1"/>
          </p:cNvSpPr>
          <p:nvPr/>
        </p:nvSpPr>
        <p:spPr bwMode="auto">
          <a:xfrm>
            <a:off x="6633242" y="3561004"/>
            <a:ext cx="1828800" cy="285750"/>
          </a:xfrm>
          <a:prstGeom prst="roundRect">
            <a:avLst>
              <a:gd name="adj" fmla="val 16667"/>
            </a:avLst>
          </a:prstGeom>
          <a:solidFill>
            <a:schemeClr val="accent6">
              <a:lumMod val="60000"/>
              <a:lumOff val="40000"/>
            </a:schemeClr>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200" b="1" dirty="0">
                <a:latin typeface="Arial" charset="0"/>
              </a:rPr>
              <a:t>Connaissances</a:t>
            </a:r>
          </a:p>
        </p:txBody>
      </p:sp>
      <p:cxnSp>
        <p:nvCxnSpPr>
          <p:cNvPr id="33" name="Straight Arrow Connector 12">
            <a:extLst>
              <a:ext uri="{FF2B5EF4-FFF2-40B4-BE49-F238E27FC236}">
                <a16:creationId xmlns:a16="http://schemas.microsoft.com/office/drawing/2014/main" id="{29223B39-7C04-9D42-B9CA-3244A29F1453}"/>
              </a:ext>
            </a:extLst>
          </p:cNvPr>
          <p:cNvCxnSpPr/>
          <p:nvPr/>
        </p:nvCxnSpPr>
        <p:spPr>
          <a:xfrm>
            <a:off x="4902073" y="3189530"/>
            <a:ext cx="1731169" cy="514349"/>
          </a:xfrm>
          <a:prstGeom prst="straightConnector1">
            <a:avLst/>
          </a:prstGeom>
          <a:ln w="28575">
            <a:solidFill>
              <a:srgbClr val="4DD81C"/>
            </a:solidFill>
            <a:tailEnd type="arrow"/>
          </a:ln>
        </p:spPr>
        <p:style>
          <a:lnRef idx="1">
            <a:schemeClr val="accent1"/>
          </a:lnRef>
          <a:fillRef idx="0">
            <a:schemeClr val="accent1"/>
          </a:fillRef>
          <a:effectRef idx="0">
            <a:schemeClr val="accent1"/>
          </a:effectRef>
          <a:fontRef idx="minor">
            <a:schemeClr val="tx1"/>
          </a:fontRef>
        </p:style>
      </p:cxnSp>
      <p:sp>
        <p:nvSpPr>
          <p:cNvPr id="34" name="AutoShape 7">
            <a:extLst>
              <a:ext uri="{FF2B5EF4-FFF2-40B4-BE49-F238E27FC236}">
                <a16:creationId xmlns:a16="http://schemas.microsoft.com/office/drawing/2014/main" id="{6A50BD7B-18C0-6343-B2C5-AAA46D818212}"/>
              </a:ext>
            </a:extLst>
          </p:cNvPr>
          <p:cNvSpPr>
            <a:spLocks noChangeArrowheads="1"/>
          </p:cNvSpPr>
          <p:nvPr/>
        </p:nvSpPr>
        <p:spPr bwMode="auto">
          <a:xfrm>
            <a:off x="6633242" y="4075354"/>
            <a:ext cx="1828800" cy="285750"/>
          </a:xfrm>
          <a:prstGeom prst="roundRect">
            <a:avLst>
              <a:gd name="adj" fmla="val 16667"/>
            </a:avLst>
          </a:prstGeom>
          <a:solidFill>
            <a:schemeClr val="accent6">
              <a:lumMod val="60000"/>
              <a:lumOff val="40000"/>
            </a:schemeClr>
          </a:solidFill>
          <a:ln w="9525">
            <a:solidFill>
              <a:schemeClr val="tx1"/>
            </a:solidFill>
            <a:round/>
            <a:headEnd/>
            <a:tailEnd/>
          </a:ln>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en-US" sz="1200" b="1" dirty="0">
                <a:latin typeface="Arial" charset="0"/>
              </a:rPr>
              <a:t>Habiletés</a:t>
            </a:r>
          </a:p>
        </p:txBody>
      </p:sp>
      <p:cxnSp>
        <p:nvCxnSpPr>
          <p:cNvPr id="35" name="Straight Arrow Connector 12">
            <a:extLst>
              <a:ext uri="{FF2B5EF4-FFF2-40B4-BE49-F238E27FC236}">
                <a16:creationId xmlns:a16="http://schemas.microsoft.com/office/drawing/2014/main" id="{4A957047-A6A0-634B-A3E1-7A549AB3CD84}"/>
              </a:ext>
            </a:extLst>
          </p:cNvPr>
          <p:cNvCxnSpPr/>
          <p:nvPr/>
        </p:nvCxnSpPr>
        <p:spPr>
          <a:xfrm>
            <a:off x="4902073" y="3189530"/>
            <a:ext cx="1731169" cy="514349"/>
          </a:xfrm>
          <a:prstGeom prst="straightConnector1">
            <a:avLst/>
          </a:prstGeom>
          <a:ln w="28575">
            <a:solidFill>
              <a:srgbClr val="4DD81C"/>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12">
            <a:extLst>
              <a:ext uri="{FF2B5EF4-FFF2-40B4-BE49-F238E27FC236}">
                <a16:creationId xmlns:a16="http://schemas.microsoft.com/office/drawing/2014/main" id="{5E12E59A-042E-3B4F-9794-5E38AF22DEE6}"/>
              </a:ext>
            </a:extLst>
          </p:cNvPr>
          <p:cNvCxnSpPr/>
          <p:nvPr/>
        </p:nvCxnSpPr>
        <p:spPr>
          <a:xfrm>
            <a:off x="4910866" y="3226284"/>
            <a:ext cx="1690688" cy="1036336"/>
          </a:xfrm>
          <a:prstGeom prst="straightConnector1">
            <a:avLst/>
          </a:prstGeom>
          <a:ln w="28575">
            <a:solidFill>
              <a:srgbClr val="4DD81C"/>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0">
            <a:extLst>
              <a:ext uri="{FF2B5EF4-FFF2-40B4-BE49-F238E27FC236}">
                <a16:creationId xmlns:a16="http://schemas.microsoft.com/office/drawing/2014/main" id="{FC70BF8C-92AB-B547-8092-9A776A519DF7}"/>
              </a:ext>
            </a:extLst>
          </p:cNvPr>
          <p:cNvCxnSpPr/>
          <p:nvPr/>
        </p:nvCxnSpPr>
        <p:spPr>
          <a:xfrm>
            <a:off x="4834208" y="4283627"/>
            <a:ext cx="1820330" cy="482282"/>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10">
            <a:extLst>
              <a:ext uri="{FF2B5EF4-FFF2-40B4-BE49-F238E27FC236}">
                <a16:creationId xmlns:a16="http://schemas.microsoft.com/office/drawing/2014/main" id="{0FF6A497-E7D7-3B4B-8213-E41CCE6DD418}"/>
              </a:ext>
            </a:extLst>
          </p:cNvPr>
          <p:cNvCxnSpPr/>
          <p:nvPr/>
        </p:nvCxnSpPr>
        <p:spPr>
          <a:xfrm>
            <a:off x="4831556" y="2705301"/>
            <a:ext cx="1846020" cy="5051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996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ce réservé du numéro de diapositive 2">
            <a:extLst>
              <a:ext uri="{FF2B5EF4-FFF2-40B4-BE49-F238E27FC236}">
                <a16:creationId xmlns:a16="http://schemas.microsoft.com/office/drawing/2014/main" id="{C02B5985-1C0F-41F1-9ADC-2CADEDD857C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D14A2561-300C-46EC-A2AD-C598D85575C1}" type="slidenum">
              <a:rPr lang="en-US" altLang="fr-FR" sz="1200" smtClean="0">
                <a:solidFill>
                  <a:srgbClr val="898989"/>
                </a:solidFill>
              </a:rPr>
              <a:pPr algn="r" fontAlgn="base">
                <a:lnSpc>
                  <a:spcPct val="100000"/>
                </a:lnSpc>
                <a:spcBef>
                  <a:spcPct val="0"/>
                </a:spcBef>
                <a:spcAft>
                  <a:spcPct val="0"/>
                </a:spcAft>
                <a:buFontTx/>
                <a:buNone/>
              </a:pPr>
              <a:t>21</a:t>
            </a:fld>
            <a:endParaRPr lang="en-US" altLang="fr-FR" sz="1200">
              <a:solidFill>
                <a:srgbClr val="898989"/>
              </a:solidFill>
            </a:endParaRPr>
          </a:p>
        </p:txBody>
      </p:sp>
      <p:sp>
        <p:nvSpPr>
          <p:cNvPr id="128003" name="Titre 5">
            <a:extLst>
              <a:ext uri="{FF2B5EF4-FFF2-40B4-BE49-F238E27FC236}">
                <a16:creationId xmlns:a16="http://schemas.microsoft.com/office/drawing/2014/main" id="{E3819FA7-3448-4A5C-9FE1-6A4F1CD17BBF}"/>
              </a:ext>
            </a:extLst>
          </p:cNvPr>
          <p:cNvSpPr>
            <a:spLocks noGrp="1" noChangeArrowheads="1"/>
          </p:cNvSpPr>
          <p:nvPr>
            <p:ph type="ctrTitle" idx="4294967295"/>
          </p:nvPr>
        </p:nvSpPr>
        <p:spPr>
          <a:xfrm>
            <a:off x="392113" y="2081213"/>
            <a:ext cx="5834062" cy="2519362"/>
          </a:xfrm>
        </p:spPr>
        <p:txBody>
          <a:bodyPr/>
          <a:lstStyle/>
          <a:p>
            <a:pPr eaLnBrk="1" hangingPunct="1"/>
            <a:r>
              <a:rPr lang="fr-FR" altLang="fr-FR" sz="7200" b="1" dirty="0">
                <a:latin typeface="Gabriola" panose="04040605051002020D02" pitchFamily="82" charset="0"/>
                <a:cs typeface="Calibri" panose="020F0502020204030204" pitchFamily="34" charset="0"/>
              </a:rPr>
              <a:t>Merci  pour  votre participation!</a:t>
            </a:r>
            <a:endParaRPr lang="fr-FR" altLang="fr-FR" sz="8000" dirty="0"/>
          </a:p>
        </p:txBody>
      </p:sp>
      <p:sp>
        <p:nvSpPr>
          <p:cNvPr id="4" name="Content Placeholder 1">
            <a:extLst>
              <a:ext uri="{FF2B5EF4-FFF2-40B4-BE49-F238E27FC236}">
                <a16:creationId xmlns:a16="http://schemas.microsoft.com/office/drawing/2014/main" id="{468DA0DD-5BBB-7C4E-BC39-B15ACDD95234}"/>
              </a:ext>
            </a:extLst>
          </p:cNvPr>
          <p:cNvSpPr txBox="1">
            <a:spLocks/>
          </p:cNvSpPr>
          <p:nvPr/>
        </p:nvSpPr>
        <p:spPr bwMode="auto">
          <a:xfrm>
            <a:off x="392113" y="5187821"/>
            <a:ext cx="5402424" cy="98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0" indent="0" algn="r" rtl="0" eaLnBrk="0" fontAlgn="base" hangingPunct="0">
              <a:lnSpc>
                <a:spcPct val="90000"/>
              </a:lnSpc>
              <a:spcBef>
                <a:spcPts val="1000"/>
              </a:spcBef>
              <a:spcAft>
                <a:spcPct val="0"/>
              </a:spcAft>
              <a:buFont typeface="Arial" panose="020B0604020202020204" pitchFamily="34" charset="0"/>
              <a:buNone/>
              <a:defRPr sz="2800" kern="1200">
                <a:solidFill>
                  <a:schemeClr val="tx1">
                    <a:lumMod val="50000"/>
                    <a:lumOff val="50000"/>
                  </a:schemeClr>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400" kern="1200">
                <a:solidFill>
                  <a:schemeClr val="tx1">
                    <a:tint val="75000"/>
                  </a:schemeClr>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kern="1200">
                <a:solidFill>
                  <a:schemeClr val="tx1">
                    <a:tint val="75000"/>
                  </a:schemeClr>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ctr"/>
            <a:endParaRPr lang="fr-CA" dirty="0"/>
          </a:p>
          <a:p>
            <a:pPr algn="ctr"/>
            <a:endParaRPr lang="fr-CA" dirty="0"/>
          </a:p>
          <a:p>
            <a:pPr marL="109728"/>
            <a:r>
              <a:rPr lang="fr-CA" sz="6400" dirty="0"/>
              <a:t>Sophie Morin</a:t>
            </a:r>
          </a:p>
          <a:p>
            <a:pPr marL="109728"/>
            <a:r>
              <a:rPr lang="fr-CA" sz="6400" dirty="0">
                <a:hlinkClick r:id="rId2"/>
              </a:rPr>
              <a:t>Sophie.morin@cowater.com</a:t>
            </a:r>
            <a:endParaRPr lang="fr-CA" sz="6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a:extLst>
              <a:ext uri="{FF2B5EF4-FFF2-40B4-BE49-F238E27FC236}">
                <a16:creationId xmlns:a16="http://schemas.microsoft.com/office/drawing/2014/main" id="{E70E8547-5EF8-4A5B-869F-16BC1D5B59F5}"/>
              </a:ext>
            </a:extLst>
          </p:cNvPr>
          <p:cNvSpPr>
            <a:spLocks noGrp="1" noChangeArrowheads="1"/>
          </p:cNvSpPr>
          <p:nvPr>
            <p:ph type="title"/>
          </p:nvPr>
        </p:nvSpPr>
        <p:spPr>
          <a:xfrm>
            <a:off x="2399769" y="364290"/>
            <a:ext cx="7392462" cy="1051495"/>
          </a:xfrm>
        </p:spPr>
        <p:txBody>
          <a:bodyPr/>
          <a:lstStyle/>
          <a:p>
            <a:pPr algn="ctr" eaLnBrk="1" hangingPunct="1"/>
            <a:r>
              <a:rPr lang="fr-FR" sz="2000" u="sng" dirty="0">
                <a:latin typeface="Arial" panose="020B0604020202020204" pitchFamily="34" charset="0"/>
                <a:cs typeface="Arial" panose="020B0604020202020204" pitchFamily="34" charset="0"/>
              </a:rPr>
              <a:t>Justificatif de la stratégie</a:t>
            </a:r>
            <a:r>
              <a:rPr lang="fr-FR" sz="2000" dirty="0">
                <a:latin typeface="Arial" panose="020B0604020202020204" pitchFamily="34" charset="0"/>
                <a:cs typeface="Arial" panose="020B0604020202020204" pitchFamily="34" charset="0"/>
              </a:rPr>
              <a:t>: l’importance de communiquer tout au long des trois étapes de la gestion du changement</a:t>
            </a:r>
            <a:endParaRPr lang="fr-FR" altLang="fr-FR" sz="2000" b="1" dirty="0"/>
          </a:p>
        </p:txBody>
      </p:sp>
      <p:sp>
        <p:nvSpPr>
          <p:cNvPr id="52228" name="Espace réservé du numéro de diapositive 3">
            <a:extLst>
              <a:ext uri="{FF2B5EF4-FFF2-40B4-BE49-F238E27FC236}">
                <a16:creationId xmlns:a16="http://schemas.microsoft.com/office/drawing/2014/main" id="{83A4E71F-6BEB-4397-9062-C38765FF85B0}"/>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EED0D82B-AB17-40A1-84BE-47D17A1C5850}" type="slidenum">
              <a:rPr lang="fr-FR" altLang="fr-FR" sz="1200" smtClean="0">
                <a:solidFill>
                  <a:srgbClr val="898989"/>
                </a:solidFill>
              </a:rPr>
              <a:pPr algn="r" fontAlgn="base">
                <a:lnSpc>
                  <a:spcPct val="100000"/>
                </a:lnSpc>
                <a:spcBef>
                  <a:spcPct val="0"/>
                </a:spcBef>
                <a:spcAft>
                  <a:spcPct val="0"/>
                </a:spcAft>
                <a:buFontTx/>
                <a:buNone/>
              </a:pPr>
              <a:t>3</a:t>
            </a:fld>
            <a:endParaRPr lang="fr-FR" altLang="fr-FR" sz="1200">
              <a:solidFill>
                <a:srgbClr val="898989"/>
              </a:solidFill>
            </a:endParaRPr>
          </a:p>
        </p:txBody>
      </p:sp>
      <p:sp>
        <p:nvSpPr>
          <p:cNvPr id="6" name="ZoneTexte 5">
            <a:extLst>
              <a:ext uri="{FF2B5EF4-FFF2-40B4-BE49-F238E27FC236}">
                <a16:creationId xmlns:a16="http://schemas.microsoft.com/office/drawing/2014/main" id="{BAC406E0-3BB6-B441-9737-059E206A45E8}"/>
              </a:ext>
            </a:extLst>
          </p:cNvPr>
          <p:cNvSpPr txBox="1"/>
          <p:nvPr/>
        </p:nvSpPr>
        <p:spPr>
          <a:xfrm>
            <a:off x="2532753" y="1727205"/>
            <a:ext cx="1810111" cy="854080"/>
          </a:xfrm>
          <a:prstGeom prst="rect">
            <a:avLst/>
          </a:prstGeom>
          <a:noFill/>
        </p:spPr>
        <p:txBody>
          <a:bodyPr wrap="none" rtlCol="0">
            <a:spAutoFit/>
          </a:bodyPr>
          <a:lstStyle/>
          <a:p>
            <a:r>
              <a:rPr lang="fr-FR" sz="1350" b="1" dirty="0">
                <a:solidFill>
                  <a:schemeClr val="accent6">
                    <a:lumMod val="75000"/>
                  </a:schemeClr>
                </a:solidFill>
                <a:latin typeface="Arial" panose="020B0604020202020204" pitchFamily="34" charset="0"/>
                <a:cs typeface="Arial" panose="020B0604020202020204" pitchFamily="34" charset="0"/>
              </a:rPr>
              <a:t>#1 – Pré-production</a:t>
            </a:r>
          </a:p>
          <a:p>
            <a:r>
              <a:rPr lang="fr-FR" sz="1125" i="1" dirty="0">
                <a:solidFill>
                  <a:schemeClr val="accent6">
                    <a:lumMod val="75000"/>
                  </a:schemeClr>
                </a:solidFill>
                <a:latin typeface="Arial" panose="020B0604020202020204" pitchFamily="34" charset="0"/>
                <a:cs typeface="Arial" panose="020B0604020202020204" pitchFamily="34" charset="0"/>
              </a:rPr>
              <a:t>Adaptation</a:t>
            </a:r>
          </a:p>
          <a:p>
            <a:r>
              <a:rPr lang="fr-FR" sz="1125" i="1" dirty="0">
                <a:solidFill>
                  <a:schemeClr val="accent6">
                    <a:lumMod val="75000"/>
                  </a:schemeClr>
                </a:solidFill>
                <a:latin typeface="Arial" panose="020B0604020202020204" pitchFamily="34" charset="0"/>
                <a:cs typeface="Arial" panose="020B0604020202020204" pitchFamily="34" charset="0"/>
              </a:rPr>
              <a:t>Développement</a:t>
            </a:r>
          </a:p>
          <a:p>
            <a:endParaRPr lang="fr-CA" sz="1350" dirty="0"/>
          </a:p>
        </p:txBody>
      </p:sp>
      <p:sp>
        <p:nvSpPr>
          <p:cNvPr id="7" name="ZoneTexte 6">
            <a:extLst>
              <a:ext uri="{FF2B5EF4-FFF2-40B4-BE49-F238E27FC236}">
                <a16:creationId xmlns:a16="http://schemas.microsoft.com/office/drawing/2014/main" id="{1B51E8CC-BC2D-364A-97E1-B3E38A34CDB4}"/>
              </a:ext>
            </a:extLst>
          </p:cNvPr>
          <p:cNvSpPr txBox="1"/>
          <p:nvPr/>
        </p:nvSpPr>
        <p:spPr>
          <a:xfrm>
            <a:off x="4875658" y="1720655"/>
            <a:ext cx="1483098" cy="646331"/>
          </a:xfrm>
          <a:prstGeom prst="rect">
            <a:avLst/>
          </a:prstGeom>
          <a:noFill/>
        </p:spPr>
        <p:txBody>
          <a:bodyPr wrap="none" rtlCol="0">
            <a:spAutoFit/>
          </a:bodyPr>
          <a:lstStyle/>
          <a:p>
            <a:r>
              <a:rPr lang="fr-FR" sz="1350" b="1" dirty="0">
                <a:solidFill>
                  <a:schemeClr val="accent6">
                    <a:lumMod val="75000"/>
                  </a:schemeClr>
                </a:solidFill>
                <a:latin typeface="Arial" panose="020B0604020202020204" pitchFamily="34" charset="0"/>
                <a:cs typeface="Arial" panose="020B0604020202020204" pitchFamily="34" charset="0"/>
              </a:rPr>
              <a:t>#2 – Production</a:t>
            </a:r>
          </a:p>
          <a:p>
            <a:r>
              <a:rPr lang="fr-FR" sz="1125" i="1" dirty="0">
                <a:solidFill>
                  <a:schemeClr val="accent6">
                    <a:lumMod val="75000"/>
                  </a:schemeClr>
                </a:solidFill>
                <a:latin typeface="Arial" panose="020B0604020202020204" pitchFamily="34" charset="0"/>
                <a:cs typeface="Arial" panose="020B0604020202020204" pitchFamily="34" charset="0"/>
              </a:rPr>
              <a:t>Formation</a:t>
            </a:r>
          </a:p>
          <a:p>
            <a:r>
              <a:rPr lang="fr-FR" sz="1125" i="1" dirty="0">
                <a:solidFill>
                  <a:schemeClr val="accent6">
                    <a:lumMod val="75000"/>
                  </a:schemeClr>
                </a:solidFill>
                <a:latin typeface="Arial" panose="020B0604020202020204" pitchFamily="34" charset="0"/>
                <a:cs typeface="Arial" panose="020B0604020202020204" pitchFamily="34" charset="0"/>
              </a:rPr>
              <a:t>Déploiement</a:t>
            </a:r>
          </a:p>
        </p:txBody>
      </p:sp>
      <p:sp>
        <p:nvSpPr>
          <p:cNvPr id="8" name="ZoneTexte 7">
            <a:extLst>
              <a:ext uri="{FF2B5EF4-FFF2-40B4-BE49-F238E27FC236}">
                <a16:creationId xmlns:a16="http://schemas.microsoft.com/office/drawing/2014/main" id="{1DE3753C-DA27-B143-ADEA-344781422E60}"/>
              </a:ext>
            </a:extLst>
          </p:cNvPr>
          <p:cNvSpPr txBox="1"/>
          <p:nvPr/>
        </p:nvSpPr>
        <p:spPr>
          <a:xfrm>
            <a:off x="7287984" y="1752468"/>
            <a:ext cx="2334367" cy="473206"/>
          </a:xfrm>
          <a:prstGeom prst="rect">
            <a:avLst/>
          </a:prstGeom>
          <a:noFill/>
        </p:spPr>
        <p:txBody>
          <a:bodyPr wrap="square" rtlCol="0">
            <a:spAutoFit/>
          </a:bodyPr>
          <a:lstStyle/>
          <a:p>
            <a:r>
              <a:rPr lang="fr-FR" sz="1350" b="1" dirty="0">
                <a:solidFill>
                  <a:schemeClr val="accent6">
                    <a:lumMod val="75000"/>
                  </a:schemeClr>
                </a:solidFill>
                <a:latin typeface="Arial" panose="020B0604020202020204" pitchFamily="34" charset="0"/>
                <a:cs typeface="Arial" panose="020B0604020202020204" pitchFamily="34" charset="0"/>
              </a:rPr>
              <a:t>#3 – Post-production</a:t>
            </a:r>
          </a:p>
          <a:p>
            <a:r>
              <a:rPr lang="fr-FR" sz="1125" i="1" dirty="0">
                <a:solidFill>
                  <a:schemeClr val="accent6">
                    <a:lumMod val="75000"/>
                  </a:schemeClr>
                </a:solidFill>
                <a:latin typeface="Arial" panose="020B0604020202020204" pitchFamily="34" charset="0"/>
                <a:cs typeface="Arial" panose="020B0604020202020204" pitchFamily="34" charset="0"/>
              </a:rPr>
              <a:t>Soutien post-implantation</a:t>
            </a:r>
          </a:p>
        </p:txBody>
      </p:sp>
      <p:sp>
        <p:nvSpPr>
          <p:cNvPr id="9" name="Flèche droite 3">
            <a:extLst>
              <a:ext uri="{FF2B5EF4-FFF2-40B4-BE49-F238E27FC236}">
                <a16:creationId xmlns:a16="http://schemas.microsoft.com/office/drawing/2014/main" id="{4E7667D8-0272-E641-AEB1-73DF76EFDB5C}"/>
              </a:ext>
            </a:extLst>
          </p:cNvPr>
          <p:cNvSpPr/>
          <p:nvPr/>
        </p:nvSpPr>
        <p:spPr bwMode="auto">
          <a:xfrm>
            <a:off x="2406300" y="2333504"/>
            <a:ext cx="6909460" cy="594066"/>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fr-FR" sz="1500" b="1" dirty="0">
                <a:latin typeface="Arial" panose="020B0604020202020204" pitchFamily="34" charset="0"/>
                <a:cs typeface="Arial" panose="020B0604020202020204" pitchFamily="34" charset="0"/>
              </a:rPr>
              <a:t>Processus du changement</a:t>
            </a:r>
          </a:p>
        </p:txBody>
      </p:sp>
      <p:sp>
        <p:nvSpPr>
          <p:cNvPr id="10" name="ZoneTexte 9">
            <a:extLst>
              <a:ext uri="{FF2B5EF4-FFF2-40B4-BE49-F238E27FC236}">
                <a16:creationId xmlns:a16="http://schemas.microsoft.com/office/drawing/2014/main" id="{7295DF66-16A8-FF4E-A702-E07164D000EC}"/>
              </a:ext>
            </a:extLst>
          </p:cNvPr>
          <p:cNvSpPr txBox="1"/>
          <p:nvPr/>
        </p:nvSpPr>
        <p:spPr>
          <a:xfrm>
            <a:off x="2487536" y="2911531"/>
            <a:ext cx="2196719" cy="1569660"/>
          </a:xfrm>
          <a:prstGeom prst="rect">
            <a:avLst/>
          </a:prstGeom>
          <a:noFill/>
        </p:spPr>
        <p:txBody>
          <a:bodyPr wrap="square" rtlCol="0">
            <a:spAutoFit/>
          </a:bodyPr>
          <a:lstStyle/>
          <a:p>
            <a:r>
              <a:rPr lang="fr-FR" sz="1200" b="1" u="sng" dirty="0">
                <a:solidFill>
                  <a:schemeClr val="accent6">
                    <a:lumMod val="50000"/>
                  </a:schemeClr>
                </a:solidFill>
                <a:latin typeface="Arial" panose="020B0604020202020204" pitchFamily="34" charset="0"/>
                <a:cs typeface="Arial" panose="020B0604020202020204" pitchFamily="34" charset="0"/>
              </a:rPr>
              <a:t>Préparer le changement</a:t>
            </a:r>
            <a:r>
              <a:rPr lang="fr-FR" sz="1200" b="1" dirty="0">
                <a:solidFill>
                  <a:schemeClr val="accent6">
                    <a:lumMod val="50000"/>
                  </a:schemeClr>
                </a:solidFill>
                <a:latin typeface="Arial" panose="020B0604020202020204" pitchFamily="34" charset="0"/>
                <a:cs typeface="Arial" panose="020B0604020202020204" pitchFamily="34" charset="0"/>
              </a:rPr>
              <a:t>    </a:t>
            </a:r>
          </a:p>
          <a:p>
            <a:pPr marL="67866" indent="-67866">
              <a:buFont typeface="Arial" pitchFamily="34" charset="0"/>
              <a:buChar char="•"/>
            </a:pPr>
            <a:r>
              <a:rPr lang="fr-FR" sz="1050" i="1" dirty="0">
                <a:solidFill>
                  <a:srgbClr val="000000"/>
                </a:solidFill>
                <a:latin typeface="Arial" panose="020B0604020202020204" pitchFamily="34" charset="0"/>
                <a:cs typeface="Arial" panose="020B0604020202020204" pitchFamily="34" charset="0"/>
              </a:rPr>
              <a:t>Identifier la portée du changement</a:t>
            </a:r>
          </a:p>
          <a:p>
            <a:pPr marL="67866" indent="-67866">
              <a:buFont typeface="Arial" pitchFamily="34" charset="0"/>
              <a:buChar char="•"/>
            </a:pPr>
            <a:r>
              <a:rPr lang="fr-FR" sz="1050" i="1" dirty="0">
                <a:solidFill>
                  <a:srgbClr val="000000"/>
                </a:solidFill>
                <a:latin typeface="Arial" panose="020B0604020202020204" pitchFamily="34" charset="0"/>
                <a:cs typeface="Arial" panose="020B0604020202020204" pitchFamily="34" charset="0"/>
              </a:rPr>
              <a:t>Connaître l’organisation</a:t>
            </a:r>
          </a:p>
          <a:p>
            <a:pPr marL="67866" indent="-67866">
              <a:buFont typeface="Arial" pitchFamily="34" charset="0"/>
              <a:buChar char="•"/>
            </a:pPr>
            <a:r>
              <a:rPr lang="fr-FR" sz="1050" i="1" dirty="0">
                <a:solidFill>
                  <a:srgbClr val="000000"/>
                </a:solidFill>
                <a:latin typeface="Arial" panose="020B0604020202020204" pitchFamily="34" charset="0"/>
                <a:cs typeface="Arial" panose="020B0604020202020204" pitchFamily="34" charset="0"/>
              </a:rPr>
              <a:t>Mettre en place une structure de pilotage du changement</a:t>
            </a:r>
          </a:p>
          <a:p>
            <a:pPr marL="67866" indent="-67866">
              <a:buFont typeface="Arial" pitchFamily="34" charset="0"/>
              <a:buChar char="•"/>
            </a:pPr>
            <a:r>
              <a:rPr lang="fr-FR" sz="1050" i="1" dirty="0">
                <a:solidFill>
                  <a:srgbClr val="000000"/>
                </a:solidFill>
                <a:latin typeface="Arial" panose="020B0604020202020204" pitchFamily="34" charset="0"/>
                <a:cs typeface="Arial" panose="020B0604020202020204" pitchFamily="34" charset="0"/>
              </a:rPr>
              <a:t>Élaborer une vision et une stratégie</a:t>
            </a:r>
          </a:p>
          <a:p>
            <a:pPr marL="67866" indent="-67866">
              <a:buFont typeface="Arial" pitchFamily="34" charset="0"/>
              <a:buChar char="•"/>
            </a:pPr>
            <a:r>
              <a:rPr lang="fr-FR" sz="1050" i="1" dirty="0">
                <a:solidFill>
                  <a:srgbClr val="000000"/>
                </a:solidFill>
                <a:latin typeface="Arial" panose="020B0604020202020204" pitchFamily="34" charset="0"/>
                <a:cs typeface="Arial" panose="020B0604020202020204" pitchFamily="34" charset="0"/>
              </a:rPr>
              <a:t>Former les agents ciblés</a:t>
            </a:r>
          </a:p>
        </p:txBody>
      </p:sp>
      <p:sp>
        <p:nvSpPr>
          <p:cNvPr id="11" name="ZoneTexte 10">
            <a:extLst>
              <a:ext uri="{FF2B5EF4-FFF2-40B4-BE49-F238E27FC236}">
                <a16:creationId xmlns:a16="http://schemas.microsoft.com/office/drawing/2014/main" id="{ADDF9949-EA58-E84F-BDBC-64667E41445D}"/>
              </a:ext>
            </a:extLst>
          </p:cNvPr>
          <p:cNvSpPr txBox="1"/>
          <p:nvPr/>
        </p:nvSpPr>
        <p:spPr>
          <a:xfrm>
            <a:off x="5043725" y="2911530"/>
            <a:ext cx="1875248" cy="1431161"/>
          </a:xfrm>
          <a:prstGeom prst="rect">
            <a:avLst/>
          </a:prstGeom>
          <a:noFill/>
        </p:spPr>
        <p:txBody>
          <a:bodyPr wrap="square" rtlCol="0">
            <a:spAutoFit/>
          </a:bodyPr>
          <a:lstStyle/>
          <a:p>
            <a:r>
              <a:rPr lang="fr-FR" sz="1200" b="1" u="sng" dirty="0">
                <a:solidFill>
                  <a:schemeClr val="accent6">
                    <a:lumMod val="50000"/>
                  </a:schemeClr>
                </a:solidFill>
                <a:latin typeface="Arial" panose="020B0604020202020204" pitchFamily="34" charset="0"/>
                <a:cs typeface="Arial" panose="020B0604020202020204" pitchFamily="34" charset="0"/>
              </a:rPr>
              <a:t>Gérer la transition</a:t>
            </a:r>
            <a:r>
              <a:rPr lang="fr-FR" sz="1200" b="1" dirty="0">
                <a:solidFill>
                  <a:schemeClr val="accent6">
                    <a:lumMod val="50000"/>
                  </a:schemeClr>
                </a:solidFill>
                <a:latin typeface="Arial" panose="020B0604020202020204" pitchFamily="34" charset="0"/>
                <a:cs typeface="Arial" panose="020B0604020202020204" pitchFamily="34" charset="0"/>
              </a:rPr>
              <a:t> </a:t>
            </a:r>
          </a:p>
          <a:p>
            <a:pPr marL="67866" indent="-67866">
              <a:buFont typeface="Arial" pitchFamily="34" charset="0"/>
              <a:buChar char="•"/>
            </a:pPr>
            <a:r>
              <a:rPr lang="fr-FR" sz="1050" i="1" dirty="0">
                <a:latin typeface="Arial" panose="020B0604020202020204" pitchFamily="34" charset="0"/>
                <a:cs typeface="Arial" panose="020B0604020202020204" pitchFamily="34" charset="0"/>
              </a:rPr>
              <a:t>Élaborer le(s) plan(s) de gestion du changement, communication, formation et accompagnement, gestion des résistances</a:t>
            </a:r>
          </a:p>
          <a:p>
            <a:pPr marL="67866" indent="-67866">
              <a:buFont typeface="Arial" pitchFamily="34" charset="0"/>
              <a:buChar char="•"/>
            </a:pPr>
            <a:r>
              <a:rPr lang="fr-FR" sz="1050" i="1" dirty="0">
                <a:latin typeface="Arial" panose="020B0604020202020204" pitchFamily="34" charset="0"/>
                <a:cs typeface="Arial" panose="020B0604020202020204" pitchFamily="34" charset="0"/>
              </a:rPr>
              <a:t>Exécuter les plans </a:t>
            </a:r>
          </a:p>
          <a:p>
            <a:endParaRPr lang="fr-FR" sz="1200" u="sng" dirty="0">
              <a:solidFill>
                <a:schemeClr val="accent1">
                  <a:lumMod val="75000"/>
                </a:schemeClr>
              </a:solidFill>
            </a:endParaRPr>
          </a:p>
        </p:txBody>
      </p:sp>
      <p:sp>
        <p:nvSpPr>
          <p:cNvPr id="12" name="Explosion 1 11">
            <a:extLst>
              <a:ext uri="{FF2B5EF4-FFF2-40B4-BE49-F238E27FC236}">
                <a16:creationId xmlns:a16="http://schemas.microsoft.com/office/drawing/2014/main" id="{07787578-61A7-8F4E-A89D-ACF6FAAE26A8}"/>
              </a:ext>
            </a:extLst>
          </p:cNvPr>
          <p:cNvSpPr/>
          <p:nvPr/>
        </p:nvSpPr>
        <p:spPr bwMode="auto">
          <a:xfrm>
            <a:off x="6609781" y="2962386"/>
            <a:ext cx="848875" cy="1018376"/>
          </a:xfrm>
          <a:prstGeom prst="irregularSeal1">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r>
              <a:rPr lang="fr-FR" sz="900" b="1" dirty="0"/>
              <a:t>Réforme en place</a:t>
            </a:r>
          </a:p>
        </p:txBody>
      </p:sp>
      <p:sp>
        <p:nvSpPr>
          <p:cNvPr id="13" name="Rectangle 12">
            <a:extLst>
              <a:ext uri="{FF2B5EF4-FFF2-40B4-BE49-F238E27FC236}">
                <a16:creationId xmlns:a16="http://schemas.microsoft.com/office/drawing/2014/main" id="{F0CE7D1C-3F9D-9446-84C9-2C804C329AC6}"/>
              </a:ext>
            </a:extLst>
          </p:cNvPr>
          <p:cNvSpPr/>
          <p:nvPr/>
        </p:nvSpPr>
        <p:spPr>
          <a:xfrm>
            <a:off x="7246684" y="2911530"/>
            <a:ext cx="2069075" cy="1269578"/>
          </a:xfrm>
          <a:prstGeom prst="rect">
            <a:avLst/>
          </a:prstGeom>
        </p:spPr>
        <p:txBody>
          <a:bodyPr wrap="square">
            <a:spAutoFit/>
          </a:bodyPr>
          <a:lstStyle/>
          <a:p>
            <a:r>
              <a:rPr lang="fr-FR" sz="1200" b="1" u="sng" dirty="0">
                <a:solidFill>
                  <a:schemeClr val="accent6">
                    <a:lumMod val="50000"/>
                  </a:schemeClr>
                </a:solidFill>
                <a:latin typeface="Arial" panose="020B0604020202020204" pitchFamily="34" charset="0"/>
                <a:cs typeface="Arial" panose="020B0604020202020204" pitchFamily="34" charset="0"/>
              </a:rPr>
              <a:t>Soutenir le changement</a:t>
            </a:r>
            <a:r>
              <a:rPr lang="fr-FR" sz="1200" b="1" dirty="0">
                <a:solidFill>
                  <a:schemeClr val="accent6">
                    <a:lumMod val="50000"/>
                  </a:schemeClr>
                </a:solidFill>
                <a:latin typeface="Arial" panose="020B0604020202020204" pitchFamily="34" charset="0"/>
                <a:cs typeface="Arial" panose="020B0604020202020204" pitchFamily="34" charset="0"/>
              </a:rPr>
              <a:t> </a:t>
            </a:r>
          </a:p>
          <a:p>
            <a:pPr marL="67866" indent="-67866">
              <a:buFont typeface="Arial" pitchFamily="34" charset="0"/>
              <a:buChar char="•"/>
            </a:pPr>
            <a:r>
              <a:rPr lang="fr-FR" sz="1050" i="1" dirty="0">
                <a:latin typeface="Arial" panose="020B0604020202020204" pitchFamily="34" charset="0"/>
                <a:cs typeface="Arial" panose="020B0604020202020204" pitchFamily="34" charset="0"/>
              </a:rPr>
              <a:t>Recueillir et analyser le feedback</a:t>
            </a:r>
          </a:p>
          <a:p>
            <a:pPr marL="67866" indent="-67866">
              <a:buFont typeface="Arial" pitchFamily="34" charset="0"/>
              <a:buChar char="•"/>
            </a:pPr>
            <a:r>
              <a:rPr lang="fr-FR" sz="1050" i="1" dirty="0">
                <a:latin typeface="Arial" panose="020B0604020202020204" pitchFamily="34" charset="0"/>
                <a:cs typeface="Arial" panose="020B0604020202020204" pitchFamily="34" charset="0"/>
              </a:rPr>
              <a:t>Diagnostiquer les écarts et gérer les résistances</a:t>
            </a:r>
          </a:p>
          <a:p>
            <a:pPr marL="67866" indent="-67866">
              <a:buFont typeface="Arial" pitchFamily="34" charset="0"/>
              <a:buChar char="•"/>
            </a:pPr>
            <a:r>
              <a:rPr lang="fr-FR" sz="1050" i="1" dirty="0">
                <a:latin typeface="Arial" panose="020B0604020202020204" pitchFamily="34" charset="0"/>
                <a:cs typeface="Arial" panose="020B0604020202020204" pitchFamily="34" charset="0"/>
              </a:rPr>
              <a:t>Régler les problèmes</a:t>
            </a:r>
          </a:p>
          <a:p>
            <a:endParaRPr lang="fr-FR" sz="1200" u="sng" dirty="0">
              <a:solidFill>
                <a:schemeClr val="accent1">
                  <a:lumMod val="75000"/>
                </a:schemeClr>
              </a:solidFill>
            </a:endParaRPr>
          </a:p>
        </p:txBody>
      </p:sp>
      <p:sp>
        <p:nvSpPr>
          <p:cNvPr id="14" name="Rectangle 13">
            <a:extLst>
              <a:ext uri="{FF2B5EF4-FFF2-40B4-BE49-F238E27FC236}">
                <a16:creationId xmlns:a16="http://schemas.microsoft.com/office/drawing/2014/main" id="{B511336D-530A-B442-BC8F-9F042CF6D54F}"/>
              </a:ext>
            </a:extLst>
          </p:cNvPr>
          <p:cNvSpPr/>
          <p:nvPr/>
        </p:nvSpPr>
        <p:spPr>
          <a:xfrm>
            <a:off x="4179378" y="4853470"/>
            <a:ext cx="2440193" cy="830997"/>
          </a:xfrm>
          <a:prstGeom prst="rect">
            <a:avLst/>
          </a:prstGeom>
        </p:spPr>
        <p:txBody>
          <a:bodyPr wrap="square">
            <a:spAutoFit/>
          </a:bodyPr>
          <a:lstStyle/>
          <a:p>
            <a:pPr marL="70247" indent="-70247">
              <a:buFont typeface="Arial" pitchFamily="34" charset="0"/>
              <a:buChar char="•"/>
            </a:pPr>
            <a:r>
              <a:rPr lang="fr-FR" sz="1200" i="1" dirty="0">
                <a:solidFill>
                  <a:srgbClr val="000000"/>
                </a:solidFill>
                <a:latin typeface="Arial" panose="020B0604020202020204" pitchFamily="34" charset="0"/>
                <a:cs typeface="Arial" panose="020B0604020202020204" pitchFamily="34" charset="0"/>
              </a:rPr>
              <a:t>Créer un climat favorable</a:t>
            </a:r>
          </a:p>
          <a:p>
            <a:pPr marL="67866" indent="-67866">
              <a:buFont typeface="Arial" pitchFamily="34" charset="0"/>
              <a:buChar char="•"/>
            </a:pPr>
            <a:r>
              <a:rPr lang="fr-FR" sz="1200" i="1" dirty="0">
                <a:solidFill>
                  <a:srgbClr val="000000"/>
                </a:solidFill>
                <a:latin typeface="Arial" panose="020B0604020202020204" pitchFamily="34" charset="0"/>
                <a:cs typeface="Arial" panose="020B0604020202020204" pitchFamily="34" charset="0"/>
              </a:rPr>
              <a:t>Mobiliser les utilisateurs</a:t>
            </a:r>
          </a:p>
          <a:p>
            <a:pPr marL="67866" indent="-67866">
              <a:buFont typeface="Arial" pitchFamily="34" charset="0"/>
              <a:buChar char="•"/>
            </a:pPr>
            <a:r>
              <a:rPr lang="fr-FR" sz="1200" i="1" dirty="0">
                <a:solidFill>
                  <a:srgbClr val="000000"/>
                </a:solidFill>
                <a:latin typeface="Arial" panose="020B0604020202020204" pitchFamily="34" charset="0"/>
                <a:cs typeface="Arial" panose="020B0604020202020204" pitchFamily="34" charset="0"/>
              </a:rPr>
              <a:t>Maintenir l’engagement </a:t>
            </a:r>
          </a:p>
          <a:p>
            <a:pPr marL="67866" indent="-67866">
              <a:buFont typeface="Arial" pitchFamily="34" charset="0"/>
              <a:buChar char="•"/>
            </a:pPr>
            <a:r>
              <a:rPr lang="fr-CA" sz="1200" i="1" dirty="0">
                <a:solidFill>
                  <a:srgbClr val="000000"/>
                </a:solidFill>
                <a:latin typeface="Arial" panose="020B0604020202020204" pitchFamily="34" charset="0"/>
                <a:cs typeface="Arial" panose="020B0604020202020204" pitchFamily="34" charset="0"/>
              </a:rPr>
              <a:t>Favoriser l’appropriation</a:t>
            </a:r>
          </a:p>
        </p:txBody>
      </p:sp>
      <p:cxnSp>
        <p:nvCxnSpPr>
          <p:cNvPr id="15" name="Connecteur droit avec flèche 14">
            <a:extLst>
              <a:ext uri="{FF2B5EF4-FFF2-40B4-BE49-F238E27FC236}">
                <a16:creationId xmlns:a16="http://schemas.microsoft.com/office/drawing/2014/main" id="{8BD496D7-72F3-9243-9733-D5C820C75207}"/>
              </a:ext>
            </a:extLst>
          </p:cNvPr>
          <p:cNvCxnSpPr>
            <a:cxnSpLocks/>
          </p:cNvCxnSpPr>
          <p:nvPr/>
        </p:nvCxnSpPr>
        <p:spPr>
          <a:xfrm flipH="1" flipV="1">
            <a:off x="4541696" y="4399130"/>
            <a:ext cx="588213" cy="388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F23D2CEE-619C-3C42-A53A-B08CF0FC11D0}"/>
              </a:ext>
            </a:extLst>
          </p:cNvPr>
          <p:cNvCxnSpPr>
            <a:cxnSpLocks/>
          </p:cNvCxnSpPr>
          <p:nvPr/>
        </p:nvCxnSpPr>
        <p:spPr>
          <a:xfrm flipV="1">
            <a:off x="5705830" y="4236766"/>
            <a:ext cx="0" cy="542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FD6512E-B03D-E747-B171-7646054F09F0}"/>
              </a:ext>
            </a:extLst>
          </p:cNvPr>
          <p:cNvSpPr/>
          <p:nvPr/>
        </p:nvSpPr>
        <p:spPr>
          <a:xfrm>
            <a:off x="7458656" y="4516440"/>
            <a:ext cx="2163695" cy="1384995"/>
          </a:xfrm>
          <a:prstGeom prst="rect">
            <a:avLst/>
          </a:prstGeom>
        </p:spPr>
        <p:txBody>
          <a:bodyPr wrap="square">
            <a:spAutoFit/>
          </a:bodyPr>
          <a:lstStyle/>
          <a:p>
            <a:pPr marL="70247" indent="-70247">
              <a:buFont typeface="Arial" pitchFamily="34" charset="0"/>
              <a:buChar char="•"/>
            </a:pPr>
            <a:r>
              <a:rPr lang="fr-FR" sz="1200" i="1" dirty="0">
                <a:solidFill>
                  <a:srgbClr val="000000"/>
                </a:solidFill>
                <a:latin typeface="Arial" panose="020B0604020202020204" pitchFamily="34" charset="0"/>
                <a:cs typeface="Arial" panose="020B0604020202020204" pitchFamily="34" charset="0"/>
              </a:rPr>
              <a:t>Suivre les progrès</a:t>
            </a:r>
          </a:p>
          <a:p>
            <a:pPr marL="70247" indent="-70247">
              <a:buFont typeface="Arial" pitchFamily="34" charset="0"/>
              <a:buChar char="•"/>
            </a:pPr>
            <a:r>
              <a:rPr lang="fr-CA" sz="1200" i="1" dirty="0">
                <a:solidFill>
                  <a:srgbClr val="000000"/>
                </a:solidFill>
                <a:latin typeface="Arial" panose="020B0604020202020204" pitchFamily="34" charset="0"/>
                <a:cs typeface="Arial" panose="020B0604020202020204" pitchFamily="34" charset="0"/>
              </a:rPr>
              <a:t>Évaluer la performance</a:t>
            </a:r>
            <a:endParaRPr lang="fr-FR" sz="1200" i="1" dirty="0">
              <a:solidFill>
                <a:srgbClr val="000000"/>
              </a:solidFill>
              <a:latin typeface="Arial" panose="020B0604020202020204" pitchFamily="34" charset="0"/>
              <a:cs typeface="Arial" panose="020B0604020202020204" pitchFamily="34" charset="0"/>
            </a:endParaRPr>
          </a:p>
          <a:p>
            <a:pPr marL="70247" indent="-70247">
              <a:buFont typeface="Arial" pitchFamily="34" charset="0"/>
              <a:buChar char="•"/>
            </a:pPr>
            <a:r>
              <a:rPr lang="fr-FR" sz="1200" i="1" dirty="0">
                <a:solidFill>
                  <a:srgbClr val="000000"/>
                </a:solidFill>
                <a:latin typeface="Arial" panose="020B0604020202020204" pitchFamily="34" charset="0"/>
                <a:cs typeface="Arial" panose="020B0604020202020204" pitchFamily="34" charset="0"/>
              </a:rPr>
              <a:t>Faciliter l’appropriation</a:t>
            </a:r>
          </a:p>
          <a:p>
            <a:pPr marL="70247" indent="-70247">
              <a:buFont typeface="Arial" pitchFamily="34" charset="0"/>
              <a:buChar char="•"/>
            </a:pPr>
            <a:r>
              <a:rPr lang="fr-FR" sz="1200" i="1" dirty="0">
                <a:solidFill>
                  <a:srgbClr val="000000"/>
                </a:solidFill>
                <a:latin typeface="Arial" panose="020B0604020202020204" pitchFamily="34" charset="0"/>
                <a:cs typeface="Arial" panose="020B0604020202020204" pitchFamily="34" charset="0"/>
              </a:rPr>
              <a:t>Mesurer l’appropriation</a:t>
            </a:r>
          </a:p>
          <a:p>
            <a:pPr marL="70247" indent="-70247">
              <a:buFont typeface="Arial" pitchFamily="34" charset="0"/>
              <a:buChar char="•"/>
            </a:pPr>
            <a:r>
              <a:rPr lang="fr-FR" sz="1200" i="1" dirty="0">
                <a:latin typeface="Arial" panose="020B0604020202020204" pitchFamily="34" charset="0"/>
                <a:cs typeface="Arial" panose="020B0604020202020204" pitchFamily="34" charset="0"/>
              </a:rPr>
              <a:t>Renforcer les capacités et les attitudes</a:t>
            </a:r>
          </a:p>
          <a:p>
            <a:pPr>
              <a:buFont typeface="Arial" pitchFamily="34" charset="0"/>
              <a:buChar char="•"/>
            </a:pPr>
            <a:endParaRPr lang="fr-FR" sz="1200" i="1" dirty="0">
              <a:solidFill>
                <a:srgbClr val="000000"/>
              </a:solidFill>
            </a:endParaRPr>
          </a:p>
        </p:txBody>
      </p:sp>
      <p:cxnSp>
        <p:nvCxnSpPr>
          <p:cNvPr id="18" name="Connecteur droit avec flèche 17">
            <a:extLst>
              <a:ext uri="{FF2B5EF4-FFF2-40B4-BE49-F238E27FC236}">
                <a16:creationId xmlns:a16="http://schemas.microsoft.com/office/drawing/2014/main" id="{77A490EF-08FE-E742-9A9B-DCCBFB48CDA6}"/>
              </a:ext>
            </a:extLst>
          </p:cNvPr>
          <p:cNvCxnSpPr>
            <a:cxnSpLocks/>
          </p:cNvCxnSpPr>
          <p:nvPr/>
        </p:nvCxnSpPr>
        <p:spPr>
          <a:xfrm flipV="1">
            <a:off x="8303146" y="4015578"/>
            <a:ext cx="1" cy="476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DEE128D-104B-4943-8056-CF88CB93B911}"/>
              </a:ext>
            </a:extLst>
          </p:cNvPr>
          <p:cNvSpPr>
            <a:spLocks noGrp="1"/>
          </p:cNvSpPr>
          <p:nvPr>
            <p:ph type="sldNum" sz="quarter" idx="11"/>
          </p:nvPr>
        </p:nvSpPr>
        <p:spPr/>
        <p:txBody>
          <a:bodyPr/>
          <a:lstStyle/>
          <a:p>
            <a:pPr>
              <a:defRPr/>
            </a:pPr>
            <a:fld id="{A9B9E11D-E96E-434C-8083-A49BC675742A}" type="slidenum">
              <a:rPr lang="fr-FR" smtClean="0"/>
              <a:pPr>
                <a:defRPr/>
              </a:pPr>
              <a:t>4</a:t>
            </a:fld>
            <a:endParaRPr lang="fr-FR"/>
          </a:p>
        </p:txBody>
      </p:sp>
      <p:sp>
        <p:nvSpPr>
          <p:cNvPr id="5" name="Titre 1">
            <a:extLst>
              <a:ext uri="{FF2B5EF4-FFF2-40B4-BE49-F238E27FC236}">
                <a16:creationId xmlns:a16="http://schemas.microsoft.com/office/drawing/2014/main" id="{BEF49E32-A7AA-0949-AC5D-095D82D38361}"/>
              </a:ext>
            </a:extLst>
          </p:cNvPr>
          <p:cNvSpPr txBox="1">
            <a:spLocks/>
          </p:cNvSpPr>
          <p:nvPr/>
        </p:nvSpPr>
        <p:spPr bwMode="auto">
          <a:xfrm>
            <a:off x="2616392" y="360721"/>
            <a:ext cx="6660278" cy="46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25000" lnSpcReduction="2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fr-CA" sz="7200" dirty="0">
                <a:latin typeface="Arial" panose="020B0604020202020204" pitchFamily="34" charset="0"/>
                <a:cs typeface="Arial" panose="020B0604020202020204" pitchFamily="34" charset="0"/>
              </a:rPr>
              <a:t>La communication: un axe d’intervention en gestion du changement </a:t>
            </a:r>
            <a:br>
              <a:rPr lang="es-HN" dirty="0"/>
            </a:br>
            <a:endParaRPr lang="x-none" dirty="0"/>
          </a:p>
        </p:txBody>
      </p:sp>
      <p:sp>
        <p:nvSpPr>
          <p:cNvPr id="6" name="Organigramme : Connecteur page suivante 3">
            <a:extLst>
              <a:ext uri="{FF2B5EF4-FFF2-40B4-BE49-F238E27FC236}">
                <a16:creationId xmlns:a16="http://schemas.microsoft.com/office/drawing/2014/main" id="{BB426398-69D9-884A-906F-5012CCFEFDF6}"/>
              </a:ext>
            </a:extLst>
          </p:cNvPr>
          <p:cNvSpPr/>
          <p:nvPr/>
        </p:nvSpPr>
        <p:spPr>
          <a:xfrm>
            <a:off x="3029208" y="1187455"/>
            <a:ext cx="1526797" cy="542602"/>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694"/>
              <a:gd name="connsiteX1" fmla="*/ 10000 w 10000"/>
              <a:gd name="connsiteY1" fmla="*/ 0 h 11694"/>
              <a:gd name="connsiteX2" fmla="*/ 10000 w 10000"/>
              <a:gd name="connsiteY2" fmla="*/ 8000 h 11694"/>
              <a:gd name="connsiteX3" fmla="*/ 4784 w 10000"/>
              <a:gd name="connsiteY3" fmla="*/ 11694 h 11694"/>
              <a:gd name="connsiteX4" fmla="*/ 0 w 10000"/>
              <a:gd name="connsiteY4" fmla="*/ 8000 h 11694"/>
              <a:gd name="connsiteX5" fmla="*/ 0 w 10000"/>
              <a:gd name="connsiteY5" fmla="*/ 0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694">
                <a:moveTo>
                  <a:pt x="0" y="0"/>
                </a:moveTo>
                <a:lnTo>
                  <a:pt x="10000" y="0"/>
                </a:lnTo>
                <a:lnTo>
                  <a:pt x="10000" y="8000"/>
                </a:lnTo>
                <a:lnTo>
                  <a:pt x="4784" y="11694"/>
                </a:lnTo>
                <a:lnTo>
                  <a:pt x="0" y="8000"/>
                </a:lnTo>
                <a:lnTo>
                  <a:pt x="0" y="0"/>
                </a:lnTo>
                <a:close/>
              </a:path>
            </a:pathLst>
          </a:custGeom>
          <a:solidFill>
            <a:schemeClr val="accent6">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CA" sz="900" dirty="0">
                <a:solidFill>
                  <a:schemeClr val="bg1"/>
                </a:solidFill>
                <a:latin typeface="Arial Black" panose="020B0A04020102020204" pitchFamily="34" charset="0"/>
              </a:rPr>
              <a:t>SOUTIEN ET ACCOMPAGNEMENT</a:t>
            </a:r>
          </a:p>
          <a:p>
            <a:pPr algn="ctr"/>
            <a:endParaRPr lang="fr-CA" sz="900" dirty="0">
              <a:latin typeface="Arial Black" panose="020B0A04020102020204" pitchFamily="34" charset="0"/>
            </a:endParaRPr>
          </a:p>
        </p:txBody>
      </p:sp>
      <p:sp>
        <p:nvSpPr>
          <p:cNvPr id="8" name="Organigramme : Connecteur page suivante 3">
            <a:extLst>
              <a:ext uri="{FF2B5EF4-FFF2-40B4-BE49-F238E27FC236}">
                <a16:creationId xmlns:a16="http://schemas.microsoft.com/office/drawing/2014/main" id="{B4DDDF8A-531E-3840-BF81-D79F50515E44}"/>
              </a:ext>
            </a:extLst>
          </p:cNvPr>
          <p:cNvSpPr/>
          <p:nvPr/>
        </p:nvSpPr>
        <p:spPr>
          <a:xfrm>
            <a:off x="7159510" y="1191492"/>
            <a:ext cx="1459684" cy="654936"/>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694"/>
              <a:gd name="connsiteX1" fmla="*/ 10000 w 10000"/>
              <a:gd name="connsiteY1" fmla="*/ 0 h 11694"/>
              <a:gd name="connsiteX2" fmla="*/ 10000 w 10000"/>
              <a:gd name="connsiteY2" fmla="*/ 8000 h 11694"/>
              <a:gd name="connsiteX3" fmla="*/ 4784 w 10000"/>
              <a:gd name="connsiteY3" fmla="*/ 11694 h 11694"/>
              <a:gd name="connsiteX4" fmla="*/ 0 w 10000"/>
              <a:gd name="connsiteY4" fmla="*/ 8000 h 11694"/>
              <a:gd name="connsiteX5" fmla="*/ 0 w 10000"/>
              <a:gd name="connsiteY5" fmla="*/ 0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694">
                <a:moveTo>
                  <a:pt x="0" y="0"/>
                </a:moveTo>
                <a:lnTo>
                  <a:pt x="10000" y="0"/>
                </a:lnTo>
                <a:lnTo>
                  <a:pt x="10000" y="8000"/>
                </a:lnTo>
                <a:lnTo>
                  <a:pt x="4784" y="11694"/>
                </a:lnTo>
                <a:lnTo>
                  <a:pt x="0" y="800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A" sz="900" dirty="0">
                <a:solidFill>
                  <a:srgbClr val="FFFFFF"/>
                </a:solidFill>
                <a:latin typeface="Arial Black" panose="020B0A04020102020204" pitchFamily="34" charset="0"/>
              </a:rPr>
              <a:t>FORMATION ET TRANSFERT DES COMPÉTENCES</a:t>
            </a:r>
          </a:p>
          <a:p>
            <a:pPr algn="ctr"/>
            <a:endParaRPr lang="fr-CA" sz="900" dirty="0">
              <a:latin typeface="Arial Black" panose="020B0A04020102020204" pitchFamily="34" charset="0"/>
            </a:endParaRPr>
          </a:p>
        </p:txBody>
      </p:sp>
      <p:sp>
        <p:nvSpPr>
          <p:cNvPr id="9" name="Organigramme : Connecteur page suivante 3">
            <a:extLst>
              <a:ext uri="{FF2B5EF4-FFF2-40B4-BE49-F238E27FC236}">
                <a16:creationId xmlns:a16="http://schemas.microsoft.com/office/drawing/2014/main" id="{B3A1295B-2786-A643-B498-52C354C04CB7}"/>
              </a:ext>
            </a:extLst>
          </p:cNvPr>
          <p:cNvSpPr/>
          <p:nvPr/>
        </p:nvSpPr>
        <p:spPr>
          <a:xfrm>
            <a:off x="5171320" y="1183214"/>
            <a:ext cx="1459684" cy="75671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694"/>
              <a:gd name="connsiteX1" fmla="*/ 10000 w 10000"/>
              <a:gd name="connsiteY1" fmla="*/ 0 h 11694"/>
              <a:gd name="connsiteX2" fmla="*/ 10000 w 10000"/>
              <a:gd name="connsiteY2" fmla="*/ 8000 h 11694"/>
              <a:gd name="connsiteX3" fmla="*/ 4784 w 10000"/>
              <a:gd name="connsiteY3" fmla="*/ 11694 h 11694"/>
              <a:gd name="connsiteX4" fmla="*/ 0 w 10000"/>
              <a:gd name="connsiteY4" fmla="*/ 8000 h 11694"/>
              <a:gd name="connsiteX5" fmla="*/ 0 w 10000"/>
              <a:gd name="connsiteY5" fmla="*/ 0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694">
                <a:moveTo>
                  <a:pt x="0" y="0"/>
                </a:moveTo>
                <a:lnTo>
                  <a:pt x="10000" y="0"/>
                </a:lnTo>
                <a:lnTo>
                  <a:pt x="10000" y="8000"/>
                </a:lnTo>
                <a:lnTo>
                  <a:pt x="4784" y="11694"/>
                </a:lnTo>
                <a:lnTo>
                  <a:pt x="0" y="8000"/>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A" sz="900" dirty="0">
                <a:solidFill>
                  <a:srgbClr val="FFFFFF"/>
                </a:solidFill>
                <a:latin typeface="Arial Black" panose="020B0A04020102020204" pitchFamily="34" charset="0"/>
              </a:rPr>
              <a:t>COMMUNICATION</a:t>
            </a:r>
          </a:p>
          <a:p>
            <a:pPr algn="ctr"/>
            <a:endParaRPr lang="fr-CA" sz="900" dirty="0">
              <a:latin typeface="Arial Black" panose="020B0A04020102020204" pitchFamily="34" charset="0"/>
            </a:endParaRPr>
          </a:p>
        </p:txBody>
      </p:sp>
      <p:sp>
        <p:nvSpPr>
          <p:cNvPr id="10" name="Organigramme : Processus 6">
            <a:extLst>
              <a:ext uri="{FF2B5EF4-FFF2-40B4-BE49-F238E27FC236}">
                <a16:creationId xmlns:a16="http://schemas.microsoft.com/office/drawing/2014/main" id="{D37AFEEE-5F8F-434C-8599-9B655CA2ED33}"/>
              </a:ext>
            </a:extLst>
          </p:cNvPr>
          <p:cNvSpPr/>
          <p:nvPr/>
        </p:nvSpPr>
        <p:spPr>
          <a:xfrm>
            <a:off x="3029208" y="2474728"/>
            <a:ext cx="1459684" cy="130980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A" sz="1100" b="1" dirty="0">
                <a:solidFill>
                  <a:schemeClr val="accent1"/>
                </a:solidFill>
                <a:latin typeface="Arial" panose="020B0604020202020204" pitchFamily="34" charset="0"/>
                <a:cs typeface="Arial" panose="020B0604020202020204" pitchFamily="34" charset="0"/>
              </a:rPr>
              <a:t>Documenter le changement</a:t>
            </a:r>
          </a:p>
          <a:p>
            <a:pPr algn="ctr"/>
            <a:endParaRPr lang="fr-CA" sz="450" dirty="0">
              <a:solidFill>
                <a:schemeClr val="tx1"/>
              </a:solidFill>
              <a:latin typeface="Arial" panose="020B0604020202020204" pitchFamily="34" charset="0"/>
              <a:cs typeface="Arial" panose="020B0604020202020204" pitchFamily="34" charset="0"/>
            </a:endParaRPr>
          </a:p>
          <a:p>
            <a:pPr algn="ctr"/>
            <a:r>
              <a:rPr lang="fr-CA" sz="1000" dirty="0">
                <a:solidFill>
                  <a:schemeClr val="tx1"/>
                </a:solidFill>
                <a:latin typeface="Arial" panose="020B0604020202020204" pitchFamily="34" charset="0"/>
                <a:cs typeface="Arial" panose="020B0604020202020204" pitchFamily="34" charset="0"/>
              </a:rPr>
              <a:t>Effectuer une analyse des parties prenantes, produire un diagnostic, élaborer une stratégie et un plan de gestion du changement, accompagner les gestionnaires, gérer les préoccupations, soutenir les utilisateurs dans leur appropriation  du SIGIF et  des changements.</a:t>
            </a:r>
          </a:p>
        </p:txBody>
      </p:sp>
      <p:sp>
        <p:nvSpPr>
          <p:cNvPr id="11" name="Organigramme : Processus 7">
            <a:extLst>
              <a:ext uri="{FF2B5EF4-FFF2-40B4-BE49-F238E27FC236}">
                <a16:creationId xmlns:a16="http://schemas.microsoft.com/office/drawing/2014/main" id="{96812631-13A5-B84A-83F7-21225D3DD713}"/>
              </a:ext>
            </a:extLst>
          </p:cNvPr>
          <p:cNvSpPr/>
          <p:nvPr/>
        </p:nvSpPr>
        <p:spPr>
          <a:xfrm>
            <a:off x="5039193" y="2065526"/>
            <a:ext cx="1723937" cy="154414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A" sz="1100" b="1" dirty="0">
                <a:solidFill>
                  <a:srgbClr val="FF0000"/>
                </a:solidFill>
                <a:latin typeface="Arial" panose="020B0604020202020204" pitchFamily="34" charset="0"/>
                <a:cs typeface="Arial" panose="020B0604020202020204" pitchFamily="34" charset="0"/>
              </a:rPr>
              <a:t>Mobiliser le personnel Expliquer le changement</a:t>
            </a:r>
          </a:p>
          <a:p>
            <a:pPr algn="ctr"/>
            <a:endParaRPr lang="fr-CA" sz="1000" dirty="0">
              <a:solidFill>
                <a:schemeClr val="tx1"/>
              </a:solidFill>
              <a:latin typeface="Arial" panose="020B0604020202020204" pitchFamily="34" charset="0"/>
              <a:cs typeface="Arial" panose="020B0604020202020204" pitchFamily="34" charset="0"/>
            </a:endParaRPr>
          </a:p>
          <a:p>
            <a:pPr algn="ctr"/>
            <a:r>
              <a:rPr lang="fr-CA" sz="1000" dirty="0">
                <a:solidFill>
                  <a:srgbClr val="FF0000"/>
                </a:solidFill>
                <a:latin typeface="Arial" panose="020B0604020202020204" pitchFamily="34" charset="0"/>
                <a:cs typeface="Arial" panose="020B0604020202020204" pitchFamily="34" charset="0"/>
              </a:rPr>
              <a:t>Expliquer la raison d’être et la portée du projet</a:t>
            </a:r>
          </a:p>
          <a:p>
            <a:pPr algn="ctr"/>
            <a:r>
              <a:rPr lang="fr-CA" sz="1000" dirty="0">
                <a:solidFill>
                  <a:srgbClr val="FF0000"/>
                </a:solidFill>
                <a:latin typeface="Arial" panose="020B0604020202020204" pitchFamily="34" charset="0"/>
                <a:cs typeface="Arial" panose="020B0604020202020204" pitchFamily="34" charset="0"/>
              </a:rPr>
              <a:t>Vulgariser le changement par des messages clés, des présentations et des outils de communication.</a:t>
            </a:r>
          </a:p>
        </p:txBody>
      </p:sp>
      <p:sp>
        <p:nvSpPr>
          <p:cNvPr id="12" name="Flèche à angle droit 11">
            <a:extLst>
              <a:ext uri="{FF2B5EF4-FFF2-40B4-BE49-F238E27FC236}">
                <a16:creationId xmlns:a16="http://schemas.microsoft.com/office/drawing/2014/main" id="{6B9D3B66-CB03-4449-BA8A-A5DD54B444ED}"/>
              </a:ext>
            </a:extLst>
          </p:cNvPr>
          <p:cNvSpPr/>
          <p:nvPr/>
        </p:nvSpPr>
        <p:spPr>
          <a:xfrm>
            <a:off x="7182144" y="4443026"/>
            <a:ext cx="834300" cy="547382"/>
          </a:xfrm>
          <a:prstGeom prst="ben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CA" sz="1350"/>
          </a:p>
        </p:txBody>
      </p:sp>
      <p:sp>
        <p:nvSpPr>
          <p:cNvPr id="13" name="Flèche à angle droit 12">
            <a:extLst>
              <a:ext uri="{FF2B5EF4-FFF2-40B4-BE49-F238E27FC236}">
                <a16:creationId xmlns:a16="http://schemas.microsoft.com/office/drawing/2014/main" id="{30A7F39A-5F34-E446-B60E-F7A46D7DC63E}"/>
              </a:ext>
            </a:extLst>
          </p:cNvPr>
          <p:cNvSpPr/>
          <p:nvPr/>
        </p:nvSpPr>
        <p:spPr>
          <a:xfrm flipH="1">
            <a:off x="3759050" y="4483206"/>
            <a:ext cx="833658" cy="547382"/>
          </a:xfrm>
          <a:prstGeom prst="ben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CA" sz="1350" dirty="0"/>
          </a:p>
        </p:txBody>
      </p:sp>
      <p:sp>
        <p:nvSpPr>
          <p:cNvPr id="14" name="Organigramme : Connecteur page suivante 3">
            <a:extLst>
              <a:ext uri="{FF2B5EF4-FFF2-40B4-BE49-F238E27FC236}">
                <a16:creationId xmlns:a16="http://schemas.microsoft.com/office/drawing/2014/main" id="{7D08A809-9292-0344-8987-B559831946C7}"/>
              </a:ext>
            </a:extLst>
          </p:cNvPr>
          <p:cNvSpPr/>
          <p:nvPr/>
        </p:nvSpPr>
        <p:spPr>
          <a:xfrm>
            <a:off x="5171320" y="4600602"/>
            <a:ext cx="1459684" cy="576064"/>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1694"/>
              <a:gd name="connsiteX1" fmla="*/ 10000 w 10000"/>
              <a:gd name="connsiteY1" fmla="*/ 0 h 11694"/>
              <a:gd name="connsiteX2" fmla="*/ 10000 w 10000"/>
              <a:gd name="connsiteY2" fmla="*/ 8000 h 11694"/>
              <a:gd name="connsiteX3" fmla="*/ 4784 w 10000"/>
              <a:gd name="connsiteY3" fmla="*/ 11694 h 11694"/>
              <a:gd name="connsiteX4" fmla="*/ 0 w 10000"/>
              <a:gd name="connsiteY4" fmla="*/ 8000 h 11694"/>
              <a:gd name="connsiteX5" fmla="*/ 0 w 10000"/>
              <a:gd name="connsiteY5" fmla="*/ 0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694">
                <a:moveTo>
                  <a:pt x="0" y="0"/>
                </a:moveTo>
                <a:lnTo>
                  <a:pt x="10000" y="0"/>
                </a:lnTo>
                <a:lnTo>
                  <a:pt x="10000" y="8000"/>
                </a:lnTo>
                <a:lnTo>
                  <a:pt x="4784" y="11694"/>
                </a:lnTo>
                <a:lnTo>
                  <a:pt x="0" y="8000"/>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A" sz="900" dirty="0">
                <a:solidFill>
                  <a:srgbClr val="FFFFFF"/>
                </a:solidFill>
                <a:latin typeface="Arial Black" panose="020B0A04020102020204" pitchFamily="34" charset="0"/>
              </a:rPr>
              <a:t>ORGANISATION DU TRAVAIL ET PROCESSUS</a:t>
            </a:r>
          </a:p>
          <a:p>
            <a:pPr algn="ctr"/>
            <a:endParaRPr lang="fr-CA" sz="900" dirty="0">
              <a:latin typeface="Arial Black" panose="020B0A04020102020204" pitchFamily="34" charset="0"/>
            </a:endParaRPr>
          </a:p>
        </p:txBody>
      </p:sp>
      <p:sp>
        <p:nvSpPr>
          <p:cNvPr id="15" name="Flèche vers le haut 14">
            <a:extLst>
              <a:ext uri="{FF2B5EF4-FFF2-40B4-BE49-F238E27FC236}">
                <a16:creationId xmlns:a16="http://schemas.microsoft.com/office/drawing/2014/main" id="{BC0FD63A-2D2A-114A-A2D6-81A409980843}"/>
              </a:ext>
            </a:extLst>
          </p:cNvPr>
          <p:cNvSpPr/>
          <p:nvPr/>
        </p:nvSpPr>
        <p:spPr>
          <a:xfrm>
            <a:off x="5794201" y="3973011"/>
            <a:ext cx="213920" cy="264253"/>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CA" sz="1350"/>
          </a:p>
        </p:txBody>
      </p:sp>
      <p:sp>
        <p:nvSpPr>
          <p:cNvPr id="16" name="Organigramme : Processus 13">
            <a:extLst>
              <a:ext uri="{FF2B5EF4-FFF2-40B4-BE49-F238E27FC236}">
                <a16:creationId xmlns:a16="http://schemas.microsoft.com/office/drawing/2014/main" id="{F56898BA-4254-6D42-96A3-4B432AF96746}"/>
              </a:ext>
            </a:extLst>
          </p:cNvPr>
          <p:cNvSpPr/>
          <p:nvPr/>
        </p:nvSpPr>
        <p:spPr>
          <a:xfrm>
            <a:off x="4907066" y="5309841"/>
            <a:ext cx="1988190" cy="83693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A" sz="900" b="1" dirty="0">
                <a:solidFill>
                  <a:schemeClr val="accent1"/>
                </a:solidFill>
                <a:latin typeface="Arial" panose="020B0604020202020204" pitchFamily="34" charset="0"/>
                <a:cs typeface="Arial" panose="020B0604020202020204" pitchFamily="34" charset="0"/>
              </a:rPr>
              <a:t>Définir le changement</a:t>
            </a:r>
          </a:p>
          <a:p>
            <a:pPr algn="ctr"/>
            <a:endParaRPr lang="fr-CA" sz="450" dirty="0">
              <a:solidFill>
                <a:schemeClr val="tx1"/>
              </a:solidFill>
              <a:latin typeface="Arial" panose="020B0604020202020204" pitchFamily="34" charset="0"/>
              <a:cs typeface="Arial" panose="020B0604020202020204" pitchFamily="34" charset="0"/>
            </a:endParaRPr>
          </a:p>
          <a:p>
            <a:pPr algn="ctr"/>
            <a:r>
              <a:rPr lang="fr-CA" sz="1000" dirty="0">
                <a:solidFill>
                  <a:schemeClr val="tx1"/>
                </a:solidFill>
                <a:latin typeface="Arial" panose="020B0604020202020204" pitchFamily="34" charset="0"/>
                <a:cs typeface="Arial" panose="020B0604020202020204" pitchFamily="34" charset="0"/>
              </a:rPr>
              <a:t>Effectuer des analyses d’écarts et d’impacts, documenter les processus et procédures cibles,  publier la documentation sur les processus et procédures, etc.</a:t>
            </a:r>
          </a:p>
        </p:txBody>
      </p:sp>
      <p:sp>
        <p:nvSpPr>
          <p:cNvPr id="17" name="Organigramme : Processus 8">
            <a:extLst>
              <a:ext uri="{FF2B5EF4-FFF2-40B4-BE49-F238E27FC236}">
                <a16:creationId xmlns:a16="http://schemas.microsoft.com/office/drawing/2014/main" id="{5865E107-63DB-6C4E-AAF2-1C045AD514F6}"/>
              </a:ext>
            </a:extLst>
          </p:cNvPr>
          <p:cNvSpPr/>
          <p:nvPr/>
        </p:nvSpPr>
        <p:spPr>
          <a:xfrm>
            <a:off x="7035399" y="2062558"/>
            <a:ext cx="1707905" cy="196629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b="1" dirty="0">
                <a:solidFill>
                  <a:schemeClr val="accent1"/>
                </a:solidFill>
                <a:latin typeface="Arial" panose="020B0604020202020204" pitchFamily="34" charset="0"/>
                <a:cs typeface="Arial" panose="020B0604020202020204" pitchFamily="34" charset="0"/>
              </a:rPr>
              <a:t>Développer les nouvelles compétences</a:t>
            </a:r>
          </a:p>
          <a:p>
            <a:pPr algn="ctr"/>
            <a:endParaRPr lang="fr-CA" sz="1100" dirty="0">
              <a:solidFill>
                <a:schemeClr val="tx1"/>
              </a:solidFill>
              <a:latin typeface="Arial" panose="020B0604020202020204" pitchFamily="34" charset="0"/>
              <a:cs typeface="Arial" panose="020B0604020202020204" pitchFamily="34" charset="0"/>
            </a:endParaRPr>
          </a:p>
          <a:p>
            <a:pPr algn="ctr"/>
            <a:r>
              <a:rPr lang="fr-CA" sz="1000" dirty="0">
                <a:solidFill>
                  <a:schemeClr val="tx1"/>
                </a:solidFill>
                <a:latin typeface="Arial" panose="020B0604020202020204" pitchFamily="34" charset="0"/>
                <a:cs typeface="Arial" panose="020B0604020202020204" pitchFamily="34" charset="0"/>
              </a:rPr>
              <a:t>Identifier les besoins de formation par clientèle cible</a:t>
            </a:r>
          </a:p>
          <a:p>
            <a:pPr algn="ctr"/>
            <a:r>
              <a:rPr lang="fr-CA" sz="1000" dirty="0">
                <a:solidFill>
                  <a:schemeClr val="tx1"/>
                </a:solidFill>
                <a:latin typeface="Arial" panose="020B0604020202020204" pitchFamily="34" charset="0"/>
                <a:cs typeface="Arial" panose="020B0604020202020204" pitchFamily="34" charset="0"/>
              </a:rPr>
              <a:t>Concevoir le matériel de formation</a:t>
            </a:r>
          </a:p>
          <a:p>
            <a:pPr algn="ctr"/>
            <a:r>
              <a:rPr lang="fr-CA" sz="1000" dirty="0">
                <a:solidFill>
                  <a:schemeClr val="tx1"/>
                </a:solidFill>
                <a:latin typeface="Arial" panose="020B0604020202020204" pitchFamily="34" charset="0"/>
                <a:cs typeface="Arial" panose="020B0604020202020204" pitchFamily="34" charset="0"/>
              </a:rPr>
              <a:t>Transmettre les nouvelles connaissances</a:t>
            </a:r>
          </a:p>
          <a:p>
            <a:pPr algn="ctr"/>
            <a:r>
              <a:rPr lang="fr-CA" sz="1000" dirty="0">
                <a:solidFill>
                  <a:schemeClr val="tx1"/>
                </a:solidFill>
                <a:latin typeface="Arial" panose="020B0604020202020204" pitchFamily="34" charset="0"/>
                <a:cs typeface="Arial" panose="020B0604020202020204" pitchFamily="34" charset="0"/>
              </a:rPr>
              <a:t>Mesurer le transfert des connaissances</a:t>
            </a:r>
          </a:p>
        </p:txBody>
      </p:sp>
    </p:spTree>
    <p:extLst>
      <p:ext uri="{BB962C8B-B14F-4D97-AF65-F5344CB8AC3E}">
        <p14:creationId xmlns:p14="http://schemas.microsoft.com/office/powerpoint/2010/main" val="3388564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72351AD-F7D8-3B46-9E4E-29D6E41E19D0}"/>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031A5894-BDAD-B444-AB65-7DEC666AC4AB}"/>
              </a:ext>
            </a:extLst>
          </p:cNvPr>
          <p:cNvSpPr>
            <a:spLocks noGrp="1"/>
          </p:cNvSpPr>
          <p:nvPr>
            <p:ph type="sldNum" sz="quarter" idx="11"/>
          </p:nvPr>
        </p:nvSpPr>
        <p:spPr/>
        <p:txBody>
          <a:bodyPr/>
          <a:lstStyle/>
          <a:p>
            <a:pPr>
              <a:defRPr/>
            </a:pPr>
            <a:fld id="{A9B9E11D-E96E-434C-8083-A49BC675742A}" type="slidenum">
              <a:rPr lang="fr-FR" smtClean="0"/>
              <a:pPr>
                <a:defRPr/>
              </a:pPr>
              <a:t>5</a:t>
            </a:fld>
            <a:endParaRPr lang="fr-FR"/>
          </a:p>
        </p:txBody>
      </p:sp>
      <p:sp>
        <p:nvSpPr>
          <p:cNvPr id="5" name="Rectangle 2">
            <a:extLst>
              <a:ext uri="{FF2B5EF4-FFF2-40B4-BE49-F238E27FC236}">
                <a16:creationId xmlns:a16="http://schemas.microsoft.com/office/drawing/2014/main" id="{FF9E1C03-9D71-2E48-BF7E-40ACFB124447}"/>
              </a:ext>
            </a:extLst>
          </p:cNvPr>
          <p:cNvSpPr>
            <a:spLocks noChangeArrowheads="1"/>
          </p:cNvSpPr>
          <p:nvPr/>
        </p:nvSpPr>
        <p:spPr bwMode="auto">
          <a:xfrm>
            <a:off x="1545829" y="342886"/>
            <a:ext cx="8630246" cy="68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0000"/>
              </a:lnSpc>
            </a:pPr>
            <a:r>
              <a:rPr lang="fr-CA" altLang="fr-FR" sz="2000" dirty="0">
                <a:solidFill>
                  <a:schemeClr val="tx2"/>
                </a:solidFill>
                <a:cs typeface="Arial" panose="020B0604020202020204" pitchFamily="34" charset="0"/>
              </a:rPr>
              <a:t>Étapes de l'intégration du changement: la communication comme catalyseur</a:t>
            </a:r>
          </a:p>
        </p:txBody>
      </p:sp>
      <p:sp>
        <p:nvSpPr>
          <p:cNvPr id="6" name="Espace réservé du numéro de diapositive 3">
            <a:extLst>
              <a:ext uri="{FF2B5EF4-FFF2-40B4-BE49-F238E27FC236}">
                <a16:creationId xmlns:a16="http://schemas.microsoft.com/office/drawing/2014/main" id="{B95E4AB6-DBC1-6A4A-AEA7-45D37F412482}"/>
              </a:ext>
            </a:extLst>
          </p:cNvPr>
          <p:cNvSpPr>
            <a:spLocks noGrp="1"/>
          </p:cNvSpPr>
          <p:nvPr/>
        </p:nvSpPr>
        <p:spPr>
          <a:xfrm>
            <a:off x="7166915" y="5100666"/>
            <a:ext cx="1600200" cy="170260"/>
          </a:xfrm>
          <a:prstGeom prst="rect">
            <a:avLst/>
          </a:prstGeom>
          <a:noFill/>
        </p:spPr>
        <p:style>
          <a:lnRef idx="0">
            <a:scrgbClr r="0" g="0" b="0"/>
          </a:lnRef>
          <a:fillRef idx="0">
            <a:scrgbClr r="0" g="0" b="0"/>
          </a:fillRef>
          <a:effectRef idx="0">
            <a:scrgbClr r="0" g="0" b="0"/>
          </a:effectRef>
          <a:fontRef idx="major"/>
        </p:style>
        <p:txBody>
          <a:bodyPr vert="horz" anchor="b"/>
          <a:lstStyle>
            <a:defPPr>
              <a:defRPr lang="fr-FR"/>
            </a:defPPr>
            <a:lvl1pPr marL="0" algn="r" defTabSz="914400" rtl="0" eaLnBrk="1" latinLnBrk="0" hangingPunct="1">
              <a:defRPr kumimoji="0" sz="1800" kern="1200">
                <a:solidFill>
                  <a:srgbClr val="FFFFFF"/>
                </a:solidFill>
                <a:latin typeface="+mj-lt"/>
                <a:ea typeface="+mj-ea"/>
                <a:cs typeface="+mj-cs"/>
              </a:defRPr>
            </a:lvl1pPr>
            <a:lvl2pPr marL="457200" algn="l" defTabSz="914400" rtl="0" eaLnBrk="1" latinLnBrk="0" hangingPunct="1">
              <a:defRPr sz="1800" kern="1200">
                <a:solidFill>
                  <a:schemeClr val="tx1"/>
                </a:solidFill>
                <a:latin typeface="+mj-lt"/>
                <a:ea typeface="+mj-ea"/>
                <a:cs typeface="+mj-cs"/>
              </a:defRPr>
            </a:lvl2pPr>
            <a:lvl3pPr marL="914400" algn="l" defTabSz="914400" rtl="0" eaLnBrk="1" latinLnBrk="0" hangingPunct="1">
              <a:defRPr sz="1800" kern="1200">
                <a:solidFill>
                  <a:schemeClr val="tx1"/>
                </a:solidFill>
                <a:latin typeface="+mj-lt"/>
                <a:ea typeface="+mj-ea"/>
                <a:cs typeface="+mj-cs"/>
              </a:defRPr>
            </a:lvl3pPr>
            <a:lvl4pPr marL="1371600" algn="l" defTabSz="914400" rtl="0" eaLnBrk="1" latinLnBrk="0" hangingPunct="1">
              <a:defRPr sz="1800" kern="1200">
                <a:solidFill>
                  <a:schemeClr val="tx1"/>
                </a:solidFill>
                <a:latin typeface="+mj-lt"/>
                <a:ea typeface="+mj-ea"/>
                <a:cs typeface="+mj-cs"/>
              </a:defRPr>
            </a:lvl4pPr>
            <a:lvl5pPr marL="1828800" algn="l" defTabSz="914400" rtl="0" eaLnBrk="1" latinLnBrk="0" hangingPunct="1">
              <a:defRPr sz="1800" kern="1200">
                <a:solidFill>
                  <a:schemeClr val="tx1"/>
                </a:solidFill>
                <a:latin typeface="+mj-lt"/>
                <a:ea typeface="+mj-ea"/>
                <a:cs typeface="+mj-cs"/>
              </a:defRPr>
            </a:lvl5pPr>
            <a:lvl6pPr marL="2286000" algn="l" defTabSz="914400" rtl="0" eaLnBrk="1" latinLnBrk="0" hangingPunct="1">
              <a:defRPr sz="1800" kern="1200">
                <a:solidFill>
                  <a:schemeClr val="tx1"/>
                </a:solidFill>
                <a:latin typeface="+mj-lt"/>
                <a:ea typeface="+mj-ea"/>
                <a:cs typeface="+mj-cs"/>
              </a:defRPr>
            </a:lvl6pPr>
            <a:lvl7pPr marL="2743200" algn="l" defTabSz="914400" rtl="0" eaLnBrk="1" latinLnBrk="0" hangingPunct="1">
              <a:defRPr sz="1800" kern="1200">
                <a:solidFill>
                  <a:schemeClr val="tx1"/>
                </a:solidFill>
                <a:latin typeface="+mj-lt"/>
                <a:ea typeface="+mj-ea"/>
                <a:cs typeface="+mj-cs"/>
              </a:defRPr>
            </a:lvl7pPr>
            <a:lvl8pPr marL="3200400" algn="l" defTabSz="914400" rtl="0" eaLnBrk="1" latinLnBrk="0" hangingPunct="1">
              <a:defRPr sz="1800" kern="1200">
                <a:solidFill>
                  <a:schemeClr val="tx1"/>
                </a:solidFill>
                <a:latin typeface="+mj-lt"/>
                <a:ea typeface="+mj-ea"/>
                <a:cs typeface="+mj-cs"/>
              </a:defRPr>
            </a:lvl8pPr>
            <a:lvl9pPr marL="3657600" algn="l" defTabSz="914400" rtl="0" eaLnBrk="1" latinLnBrk="0" hangingPunct="1">
              <a:defRPr sz="1800" kern="1200">
                <a:solidFill>
                  <a:schemeClr val="tx1"/>
                </a:solidFill>
                <a:latin typeface="+mj-lt"/>
                <a:ea typeface="+mj-ea"/>
                <a:cs typeface="+mj-cs"/>
              </a:defRPr>
            </a:lvl9pPr>
          </a:lstStyle>
          <a:p>
            <a:fld id="{3B455DCE-6FAB-4B5C-846A-037E7990C868}" type="slidenum">
              <a:rPr lang="en-US" altLang="fr-FR"/>
              <a:pPr/>
              <a:t>5</a:t>
            </a:fld>
            <a:endParaRPr lang="en-US" altLang="fr-FR"/>
          </a:p>
        </p:txBody>
      </p:sp>
      <p:sp>
        <p:nvSpPr>
          <p:cNvPr id="7" name="Rectangle 6">
            <a:extLst>
              <a:ext uri="{FF2B5EF4-FFF2-40B4-BE49-F238E27FC236}">
                <a16:creationId xmlns:a16="http://schemas.microsoft.com/office/drawing/2014/main" id="{D240D248-3D17-4E4C-BA40-421CD9A10AB3}"/>
              </a:ext>
            </a:extLst>
          </p:cNvPr>
          <p:cNvSpPr>
            <a:spLocks noChangeArrowheads="1"/>
          </p:cNvSpPr>
          <p:nvPr/>
        </p:nvSpPr>
        <p:spPr bwMode="auto">
          <a:xfrm>
            <a:off x="2300832" y="4901831"/>
            <a:ext cx="864394" cy="627459"/>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53882" dir="13500000" algn="ctr" rotWithShape="0">
                    <a:srgbClr val="999999">
                      <a:alpha val="50000"/>
                    </a:srgbClr>
                  </a:outerShdw>
                </a:effectLst>
              </a14:hiddenEffects>
            </a:ext>
          </a:extLst>
        </p:spPr>
        <p:style>
          <a:lnRef idx="0">
            <a:scrgbClr r="0" g="0" b="0"/>
          </a:lnRef>
          <a:fillRef idx="0">
            <a:scrgbClr r="0" g="0" b="0"/>
          </a:fillRef>
          <a:effectRef idx="0">
            <a:scrgbClr r="0" g="0" b="0"/>
          </a:effectRef>
          <a:fontRef idx="major"/>
        </p:style>
        <p:txBody>
          <a:bodyPr wrap="none" lIns="0" tIns="0" rIns="0" bIns="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hangingPunct="1"/>
            <a:endParaRPr lang="es-419" altLang="es-419" sz="1350"/>
          </a:p>
        </p:txBody>
      </p:sp>
      <p:grpSp>
        <p:nvGrpSpPr>
          <p:cNvPr id="8" name="Group 4">
            <a:extLst>
              <a:ext uri="{FF2B5EF4-FFF2-40B4-BE49-F238E27FC236}">
                <a16:creationId xmlns:a16="http://schemas.microsoft.com/office/drawing/2014/main" id="{EC93EC58-6256-914C-B8AE-A3B22B11AE75}"/>
              </a:ext>
            </a:extLst>
          </p:cNvPr>
          <p:cNvGrpSpPr>
            <a:grpSpLocks/>
          </p:cNvGrpSpPr>
          <p:nvPr/>
        </p:nvGrpSpPr>
        <p:grpSpPr bwMode="auto">
          <a:xfrm>
            <a:off x="6513262" y="2147914"/>
            <a:ext cx="1084659" cy="2049065"/>
            <a:chOff x="3651" y="1480"/>
            <a:chExt cx="911" cy="1721"/>
          </a:xfrm>
        </p:grpSpPr>
        <p:sp>
          <p:nvSpPr>
            <p:cNvPr id="44" name="Rectangle 43">
              <a:extLst>
                <a:ext uri="{FF2B5EF4-FFF2-40B4-BE49-F238E27FC236}">
                  <a16:creationId xmlns:a16="http://schemas.microsoft.com/office/drawing/2014/main" id="{DDDE9376-7DB3-4C47-ABD0-03C34370E3FF}"/>
                </a:ext>
              </a:extLst>
            </p:cNvPr>
            <p:cNvSpPr>
              <a:spLocks noChangeArrowheads="1"/>
            </p:cNvSpPr>
            <p:nvPr/>
          </p:nvSpPr>
          <p:spPr bwMode="auto">
            <a:xfrm>
              <a:off x="3651" y="1820"/>
              <a:ext cx="911" cy="1381"/>
            </a:xfrm>
            <a:prstGeom prst="rect">
              <a:avLst/>
            </a:prstGeom>
            <a:solidFill>
              <a:schemeClr val="bg1"/>
            </a:solidFill>
            <a:ln w="19050" cap="rnd">
              <a:solidFill>
                <a:schemeClr val="folHlink"/>
              </a:solidFill>
              <a:miter lim="800000"/>
              <a:headEnd/>
              <a:tailEnd/>
            </a:ln>
          </p:spPr>
          <p:txBody>
            <a:bodyPr/>
            <a:lstStyle/>
            <a:p>
              <a:pPr eaLnBrk="1" hangingPunct="1"/>
              <a:endParaRPr lang="es-419" altLang="es-419" sz="1350"/>
            </a:p>
          </p:txBody>
        </p:sp>
        <p:sp>
          <p:nvSpPr>
            <p:cNvPr id="45" name="Text Box 6">
              <a:extLst>
                <a:ext uri="{FF2B5EF4-FFF2-40B4-BE49-F238E27FC236}">
                  <a16:creationId xmlns:a16="http://schemas.microsoft.com/office/drawing/2014/main" id="{5CEEDDE7-8350-2F40-9B1F-DC51FC255687}"/>
                </a:ext>
              </a:extLst>
            </p:cNvPr>
            <p:cNvSpPr txBox="1">
              <a:spLocks noChangeArrowheads="1"/>
            </p:cNvSpPr>
            <p:nvPr/>
          </p:nvSpPr>
          <p:spPr bwMode="auto">
            <a:xfrm>
              <a:off x="3651" y="1842"/>
              <a:ext cx="911" cy="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100" rIns="35100" anchor="ctr"/>
            <a:lstStyle/>
            <a:p>
              <a:pPr algn="ctr" eaLnBrk="1" hangingPunct="1">
                <a:spcAft>
                  <a:spcPct val="70000"/>
                </a:spcAft>
              </a:pPr>
              <a:r>
                <a:rPr lang="fr-CA" altLang="fr-FR" sz="900">
                  <a:ea typeface="Arial Unicode MS" panose="020B0604020202020204" pitchFamily="34" charset="-128"/>
                  <a:cs typeface="Arial Unicode MS" panose="020B0604020202020204" pitchFamily="34" charset="-128"/>
                </a:rPr>
                <a:t>Contribuer au processus de changement</a:t>
              </a:r>
            </a:p>
            <a:p>
              <a:pPr algn="ctr" eaLnBrk="1" hangingPunct="1">
                <a:spcAft>
                  <a:spcPct val="70000"/>
                </a:spcAft>
              </a:pPr>
              <a:r>
                <a:rPr lang="fr-CA" altLang="fr-FR" sz="900">
                  <a:ea typeface="Arial Unicode MS" panose="020B0604020202020204" pitchFamily="34" charset="-128"/>
                  <a:cs typeface="Arial Unicode MS" panose="020B0604020202020204" pitchFamily="34" charset="-128"/>
                </a:rPr>
                <a:t> Se sentir propriétaire du changement – </a:t>
              </a:r>
              <a:br>
                <a:rPr lang="fr-CA" altLang="fr-FR" sz="900">
                  <a:ea typeface="Arial Unicode MS" panose="020B0604020202020204" pitchFamily="34" charset="-128"/>
                  <a:cs typeface="Arial Unicode MS" panose="020B0604020202020204" pitchFamily="34" charset="-128"/>
                </a:rPr>
              </a:br>
              <a:r>
                <a:rPr lang="fr-CA" altLang="fr-FR" sz="900">
                  <a:ea typeface="Arial Unicode MS" panose="020B0604020202020204" pitchFamily="34" charset="-128"/>
                  <a:cs typeface="Arial Unicode MS" panose="020B0604020202020204" pitchFamily="34" charset="-128"/>
                </a:rPr>
                <a:t>en contrôle</a:t>
              </a:r>
            </a:p>
            <a:p>
              <a:pPr algn="ctr" eaLnBrk="1" hangingPunct="1"/>
              <a:r>
                <a:rPr lang="fr-CA" altLang="fr-FR" sz="900">
                  <a:ea typeface="Arial Unicode MS" panose="020B0604020202020204" pitchFamily="34" charset="-128"/>
                  <a:cs typeface="Arial Unicode MS" panose="020B0604020202020204" pitchFamily="34" charset="-128"/>
                </a:rPr>
                <a:t> Avoir et utiliser </a:t>
              </a:r>
              <a:br>
                <a:rPr lang="fr-CA" altLang="fr-FR" sz="900">
                  <a:ea typeface="Arial Unicode MS" panose="020B0604020202020204" pitchFamily="34" charset="-128"/>
                  <a:cs typeface="Arial Unicode MS" panose="020B0604020202020204" pitchFamily="34" charset="-128"/>
                </a:rPr>
              </a:br>
              <a:r>
                <a:rPr lang="fr-CA" altLang="fr-FR" sz="900">
                  <a:ea typeface="Arial Unicode MS" panose="020B0604020202020204" pitchFamily="34" charset="-128"/>
                  <a:cs typeface="Arial Unicode MS" panose="020B0604020202020204" pitchFamily="34" charset="-128"/>
                </a:rPr>
                <a:t>les ressources nécessaires</a:t>
              </a:r>
            </a:p>
          </p:txBody>
        </p:sp>
        <p:sp>
          <p:nvSpPr>
            <p:cNvPr id="46" name="Rectangle 45">
              <a:extLst>
                <a:ext uri="{FF2B5EF4-FFF2-40B4-BE49-F238E27FC236}">
                  <a16:creationId xmlns:a16="http://schemas.microsoft.com/office/drawing/2014/main" id="{825B4F37-8083-8B46-9708-9EF23B1D40F8}"/>
                </a:ext>
              </a:extLst>
            </p:cNvPr>
            <p:cNvSpPr>
              <a:spLocks noChangeArrowheads="1"/>
            </p:cNvSpPr>
            <p:nvPr/>
          </p:nvSpPr>
          <p:spPr bwMode="auto">
            <a:xfrm>
              <a:off x="3651" y="1480"/>
              <a:ext cx="911" cy="353"/>
            </a:xfrm>
            <a:prstGeom prst="rect">
              <a:avLst/>
            </a:prstGeom>
            <a:solidFill>
              <a:srgbClr val="CC0000"/>
            </a:solidFill>
            <a:ln w="19050" cap="rnd"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endParaRPr lang="es-419" altLang="es-419" sz="1350"/>
            </a:p>
          </p:txBody>
        </p:sp>
        <p:sp>
          <p:nvSpPr>
            <p:cNvPr id="47" name="Rectangle 46">
              <a:extLst>
                <a:ext uri="{FF2B5EF4-FFF2-40B4-BE49-F238E27FC236}">
                  <a16:creationId xmlns:a16="http://schemas.microsoft.com/office/drawing/2014/main" id="{AACC5370-A903-F240-BF31-20D7F8113BDB}"/>
                </a:ext>
              </a:extLst>
            </p:cNvPr>
            <p:cNvSpPr>
              <a:spLocks noChangeArrowheads="1"/>
            </p:cNvSpPr>
            <p:nvPr/>
          </p:nvSpPr>
          <p:spPr bwMode="auto">
            <a:xfrm>
              <a:off x="3651" y="1528"/>
              <a:ext cx="911"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1" hangingPunct="1"/>
              <a:r>
                <a:rPr lang="fr-CA" altLang="fr-FR" sz="1050" b="1">
                  <a:solidFill>
                    <a:schemeClr val="bg1"/>
                  </a:solidFill>
                  <a:ea typeface="Arial Unicode MS" panose="020B0604020202020204" pitchFamily="34" charset="-128"/>
                  <a:cs typeface="Arial Unicode MS" panose="020B0604020202020204" pitchFamily="34" charset="-128"/>
                </a:rPr>
                <a:t>Appropriation</a:t>
              </a:r>
            </a:p>
            <a:p>
              <a:pPr algn="ctr" eaLnBrk="1" hangingPunct="1"/>
              <a:r>
                <a:rPr lang="fr-CA" altLang="fr-FR" sz="1050" b="1">
                  <a:solidFill>
                    <a:schemeClr val="bg1"/>
                  </a:solidFill>
                  <a:ea typeface="Arial Unicode MS" panose="020B0604020202020204" pitchFamily="34" charset="-128"/>
                  <a:cs typeface="Arial Unicode MS" panose="020B0604020202020204" pitchFamily="34" charset="-128"/>
                </a:rPr>
                <a:t>(faire)</a:t>
              </a:r>
              <a:endParaRPr lang="fr-CA" altLang="fr-FR" sz="1050">
                <a:solidFill>
                  <a:schemeClr val="bg1"/>
                </a:solidFill>
                <a:ea typeface="Arial Unicode MS" panose="020B0604020202020204" pitchFamily="34" charset="-128"/>
                <a:cs typeface="Arial Unicode MS" panose="020B0604020202020204" pitchFamily="34" charset="-128"/>
              </a:endParaRPr>
            </a:p>
          </p:txBody>
        </p:sp>
      </p:grpSp>
      <p:grpSp>
        <p:nvGrpSpPr>
          <p:cNvPr id="9" name="Group 9">
            <a:extLst>
              <a:ext uri="{FF2B5EF4-FFF2-40B4-BE49-F238E27FC236}">
                <a16:creationId xmlns:a16="http://schemas.microsoft.com/office/drawing/2014/main" id="{23741F37-028E-6949-9924-21EAACB2AB30}"/>
              </a:ext>
            </a:extLst>
          </p:cNvPr>
          <p:cNvGrpSpPr>
            <a:grpSpLocks/>
          </p:cNvGrpSpPr>
          <p:nvPr/>
        </p:nvGrpSpPr>
        <p:grpSpPr bwMode="auto">
          <a:xfrm>
            <a:off x="5320256" y="2530104"/>
            <a:ext cx="1084659" cy="1647823"/>
            <a:chOff x="2699" y="1281"/>
            <a:chExt cx="911" cy="1357"/>
          </a:xfrm>
        </p:grpSpPr>
        <p:sp>
          <p:nvSpPr>
            <p:cNvPr id="40" name="Rectangle 39">
              <a:extLst>
                <a:ext uri="{FF2B5EF4-FFF2-40B4-BE49-F238E27FC236}">
                  <a16:creationId xmlns:a16="http://schemas.microsoft.com/office/drawing/2014/main" id="{93DDB010-DA43-084E-B3C4-1E02C8CEA966}"/>
                </a:ext>
              </a:extLst>
            </p:cNvPr>
            <p:cNvSpPr>
              <a:spLocks noChangeArrowheads="1"/>
            </p:cNvSpPr>
            <p:nvPr/>
          </p:nvSpPr>
          <p:spPr bwMode="auto">
            <a:xfrm>
              <a:off x="2699" y="1281"/>
              <a:ext cx="911" cy="335"/>
            </a:xfrm>
            <a:prstGeom prst="rect">
              <a:avLst/>
            </a:prstGeom>
            <a:solidFill>
              <a:srgbClr val="CC0000"/>
            </a:solidFill>
            <a:ln w="19050" cap="rnd"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endParaRPr lang="es-419" altLang="es-419" sz="1350"/>
            </a:p>
          </p:txBody>
        </p:sp>
        <p:sp>
          <p:nvSpPr>
            <p:cNvPr id="41" name="Rectangle 40">
              <a:extLst>
                <a:ext uri="{FF2B5EF4-FFF2-40B4-BE49-F238E27FC236}">
                  <a16:creationId xmlns:a16="http://schemas.microsoft.com/office/drawing/2014/main" id="{46EF65A9-3E0E-BD48-ACD3-FF38400DBCD3}"/>
                </a:ext>
              </a:extLst>
            </p:cNvPr>
            <p:cNvSpPr>
              <a:spLocks noChangeArrowheads="1"/>
            </p:cNvSpPr>
            <p:nvPr/>
          </p:nvSpPr>
          <p:spPr bwMode="auto">
            <a:xfrm>
              <a:off x="2699" y="1615"/>
              <a:ext cx="911" cy="1023"/>
            </a:xfrm>
            <a:prstGeom prst="rect">
              <a:avLst/>
            </a:prstGeom>
            <a:solidFill>
              <a:schemeClr val="bg1"/>
            </a:solidFill>
            <a:ln w="19050" cap="rnd">
              <a:solidFill>
                <a:schemeClr val="folHlink"/>
              </a:solidFill>
              <a:miter lim="800000"/>
              <a:headEnd/>
              <a:tailEnd/>
            </a:ln>
          </p:spPr>
          <p:txBody>
            <a:bodyPr/>
            <a:lstStyle/>
            <a:p>
              <a:pPr eaLnBrk="1" hangingPunct="1"/>
              <a:endParaRPr lang="es-419" altLang="es-419" sz="1350"/>
            </a:p>
          </p:txBody>
        </p:sp>
        <p:sp>
          <p:nvSpPr>
            <p:cNvPr id="42" name="Text Box 12">
              <a:extLst>
                <a:ext uri="{FF2B5EF4-FFF2-40B4-BE49-F238E27FC236}">
                  <a16:creationId xmlns:a16="http://schemas.microsoft.com/office/drawing/2014/main" id="{2A2B3690-63F6-5547-8354-D19ED9C2DBA6}"/>
                </a:ext>
              </a:extLst>
            </p:cNvPr>
            <p:cNvSpPr txBox="1">
              <a:spLocks noChangeArrowheads="1"/>
            </p:cNvSpPr>
            <p:nvPr/>
          </p:nvSpPr>
          <p:spPr bwMode="auto">
            <a:xfrm>
              <a:off x="2699" y="1659"/>
              <a:ext cx="911" cy="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100" rIns="35100" anchor="ctr"/>
            <a:lstStyle/>
            <a:p>
              <a:pPr algn="ctr" eaLnBrk="1" hangingPunct="1">
                <a:spcAft>
                  <a:spcPct val="70000"/>
                </a:spcAft>
              </a:pPr>
              <a:r>
                <a:rPr lang="fr-CA" altLang="fr-FR" sz="900">
                  <a:ea typeface="Arial Unicode MS" panose="020B0604020202020204" pitchFamily="34" charset="-128"/>
                  <a:cs typeface="Arial Unicode MS" panose="020B0604020202020204" pitchFamily="34" charset="-128"/>
                </a:rPr>
                <a:t>Comprendre </a:t>
              </a:r>
              <a:br>
                <a:rPr lang="fr-CA" altLang="fr-FR" sz="900">
                  <a:ea typeface="Arial Unicode MS" panose="020B0604020202020204" pitchFamily="34" charset="-128"/>
                  <a:cs typeface="Arial Unicode MS" panose="020B0604020202020204" pitchFamily="34" charset="-128"/>
                </a:rPr>
              </a:br>
              <a:r>
                <a:rPr lang="fr-CA" altLang="fr-FR" sz="900">
                  <a:ea typeface="Arial Unicode MS" panose="020B0604020202020204" pitchFamily="34" charset="-128"/>
                  <a:cs typeface="Arial Unicode MS" panose="020B0604020202020204" pitchFamily="34" charset="-128"/>
                </a:rPr>
                <a:t>les impacts</a:t>
              </a:r>
            </a:p>
            <a:p>
              <a:pPr algn="ctr" eaLnBrk="1" hangingPunct="1">
                <a:spcAft>
                  <a:spcPct val="70000"/>
                </a:spcAft>
              </a:pPr>
              <a:r>
                <a:rPr lang="fr-CA" altLang="fr-FR" sz="900">
                  <a:ea typeface="Arial Unicode MS" panose="020B0604020202020204" pitchFamily="34" charset="-128"/>
                  <a:cs typeface="Arial Unicode MS" panose="020B0604020202020204" pitchFamily="34" charset="-128"/>
                </a:rPr>
                <a:t>Agir sur les  impacts</a:t>
              </a:r>
            </a:p>
            <a:p>
              <a:pPr algn="ctr" eaLnBrk="1" hangingPunct="1"/>
              <a:r>
                <a:rPr lang="fr-CA" altLang="fr-FR" sz="900">
                  <a:ea typeface="Arial Unicode MS" panose="020B0604020202020204" pitchFamily="34" charset="-128"/>
                  <a:cs typeface="Arial Unicode MS" panose="020B0604020202020204" pitchFamily="34" charset="-128"/>
                </a:rPr>
                <a:t>Se préparer pour </a:t>
              </a:r>
              <a:br>
                <a:rPr lang="fr-CA" altLang="fr-FR" sz="900">
                  <a:ea typeface="Arial Unicode MS" panose="020B0604020202020204" pitchFamily="34" charset="-128"/>
                  <a:cs typeface="Arial Unicode MS" panose="020B0604020202020204" pitchFamily="34" charset="-128"/>
                </a:rPr>
              </a:br>
              <a:r>
                <a:rPr lang="fr-CA" altLang="fr-FR" sz="900">
                  <a:ea typeface="Arial Unicode MS" panose="020B0604020202020204" pitchFamily="34" charset="-128"/>
                  <a:cs typeface="Arial Unicode MS" panose="020B0604020202020204" pitchFamily="34" charset="-128"/>
                </a:rPr>
                <a:t>la transition</a:t>
              </a:r>
            </a:p>
          </p:txBody>
        </p:sp>
        <p:sp>
          <p:nvSpPr>
            <p:cNvPr id="43" name="Rectangle 42">
              <a:extLst>
                <a:ext uri="{FF2B5EF4-FFF2-40B4-BE49-F238E27FC236}">
                  <a16:creationId xmlns:a16="http://schemas.microsoft.com/office/drawing/2014/main" id="{A1F86EA4-DD9C-444B-9705-DEAB285235C3}"/>
                </a:ext>
              </a:extLst>
            </p:cNvPr>
            <p:cNvSpPr>
              <a:spLocks noChangeArrowheads="1"/>
            </p:cNvSpPr>
            <p:nvPr/>
          </p:nvSpPr>
          <p:spPr bwMode="auto">
            <a:xfrm>
              <a:off x="2699" y="1318"/>
              <a:ext cx="9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eaLnBrk="1" hangingPunct="1"/>
              <a:r>
                <a:rPr lang="fr-CA" altLang="fr-FR" sz="1050" b="1">
                  <a:solidFill>
                    <a:schemeClr val="bg1"/>
                  </a:solidFill>
                  <a:ea typeface="Arial Unicode MS" panose="020B0604020202020204" pitchFamily="34" charset="-128"/>
                  <a:cs typeface="Arial Unicode MS" panose="020B0604020202020204" pitchFamily="34" charset="-128"/>
                </a:rPr>
                <a:t>Adhésion</a:t>
              </a:r>
            </a:p>
            <a:p>
              <a:pPr algn="ctr" eaLnBrk="1" hangingPunct="1"/>
              <a:r>
                <a:rPr lang="fr-CA" altLang="fr-FR" sz="1050" b="1">
                  <a:solidFill>
                    <a:schemeClr val="bg1"/>
                  </a:solidFill>
                  <a:ea typeface="Arial Unicode MS" panose="020B0604020202020204" pitchFamily="34" charset="-128"/>
                  <a:cs typeface="Arial Unicode MS" panose="020B0604020202020204" pitchFamily="34" charset="-128"/>
                </a:rPr>
                <a:t>(vouloir)</a:t>
              </a:r>
            </a:p>
          </p:txBody>
        </p:sp>
      </p:grpSp>
      <p:grpSp>
        <p:nvGrpSpPr>
          <p:cNvPr id="10" name="Group 14">
            <a:extLst>
              <a:ext uri="{FF2B5EF4-FFF2-40B4-BE49-F238E27FC236}">
                <a16:creationId xmlns:a16="http://schemas.microsoft.com/office/drawing/2014/main" id="{945668D5-20A9-AB48-98E6-0A751E0BC7D4}"/>
              </a:ext>
            </a:extLst>
          </p:cNvPr>
          <p:cNvGrpSpPr>
            <a:grpSpLocks/>
          </p:cNvGrpSpPr>
          <p:nvPr/>
        </p:nvGrpSpPr>
        <p:grpSpPr bwMode="auto">
          <a:xfrm>
            <a:off x="4127249" y="2882533"/>
            <a:ext cx="1089421" cy="1295401"/>
            <a:chOff x="1722" y="1542"/>
            <a:chExt cx="915" cy="1096"/>
          </a:xfrm>
        </p:grpSpPr>
        <p:sp>
          <p:nvSpPr>
            <p:cNvPr id="36" name="Rectangle 35">
              <a:extLst>
                <a:ext uri="{FF2B5EF4-FFF2-40B4-BE49-F238E27FC236}">
                  <a16:creationId xmlns:a16="http://schemas.microsoft.com/office/drawing/2014/main" id="{AA9531FF-82EF-E74E-951B-2753B6209431}"/>
                </a:ext>
              </a:extLst>
            </p:cNvPr>
            <p:cNvSpPr>
              <a:spLocks noChangeArrowheads="1"/>
            </p:cNvSpPr>
            <p:nvPr/>
          </p:nvSpPr>
          <p:spPr bwMode="auto">
            <a:xfrm>
              <a:off x="1726" y="1885"/>
              <a:ext cx="911" cy="753"/>
            </a:xfrm>
            <a:prstGeom prst="rect">
              <a:avLst/>
            </a:prstGeom>
            <a:solidFill>
              <a:schemeClr val="bg1"/>
            </a:solidFill>
            <a:ln w="19050" cap="rnd">
              <a:solidFill>
                <a:schemeClr val="folHlink"/>
              </a:solidFill>
              <a:miter lim="800000"/>
              <a:headEnd/>
              <a:tailEnd/>
            </a:ln>
          </p:spPr>
          <p:txBody>
            <a:bodyPr/>
            <a:lstStyle/>
            <a:p>
              <a:pPr eaLnBrk="1" hangingPunct="1"/>
              <a:endParaRPr lang="es-419" altLang="es-419" sz="1350"/>
            </a:p>
          </p:txBody>
        </p:sp>
        <p:sp>
          <p:nvSpPr>
            <p:cNvPr id="37" name="Text Box 16">
              <a:extLst>
                <a:ext uri="{FF2B5EF4-FFF2-40B4-BE49-F238E27FC236}">
                  <a16:creationId xmlns:a16="http://schemas.microsoft.com/office/drawing/2014/main" id="{46D24250-2FA5-B740-BE94-AE8A4D6322CF}"/>
                </a:ext>
              </a:extLst>
            </p:cNvPr>
            <p:cNvSpPr txBox="1">
              <a:spLocks noChangeArrowheads="1"/>
            </p:cNvSpPr>
            <p:nvPr/>
          </p:nvSpPr>
          <p:spPr bwMode="auto">
            <a:xfrm>
              <a:off x="1726" y="1931"/>
              <a:ext cx="911" cy="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100" rIns="35100" anchor="ctr"/>
            <a:lstStyle/>
            <a:p>
              <a:pPr algn="ctr" eaLnBrk="1" hangingPunct="1">
                <a:spcBef>
                  <a:spcPct val="20000"/>
                </a:spcBef>
              </a:pPr>
              <a:r>
                <a:rPr lang="fr-CA" altLang="fr-FR" sz="900" dirty="0">
                  <a:ea typeface="Arial Unicode MS" panose="020B0604020202020204" pitchFamily="34" charset="-128"/>
                  <a:cs typeface="Arial Unicode MS" panose="020B0604020202020204" pitchFamily="34" charset="-128"/>
                </a:rPr>
                <a:t>Comprendre les raisons motivant </a:t>
              </a:r>
              <a:br>
                <a:rPr lang="fr-CA" altLang="fr-FR" sz="900" dirty="0">
                  <a:ea typeface="Arial Unicode MS" panose="020B0604020202020204" pitchFamily="34" charset="-128"/>
                  <a:cs typeface="Arial Unicode MS" panose="020B0604020202020204" pitchFamily="34" charset="-128"/>
                </a:rPr>
              </a:br>
              <a:r>
                <a:rPr lang="fr-CA" altLang="fr-FR" sz="900" dirty="0">
                  <a:ea typeface="Arial Unicode MS" panose="020B0604020202020204" pitchFamily="34" charset="-128"/>
                  <a:cs typeface="Arial Unicode MS" panose="020B0604020202020204" pitchFamily="34" charset="-128"/>
                </a:rPr>
                <a:t>le changement</a:t>
              </a:r>
            </a:p>
            <a:p>
              <a:pPr algn="ctr" eaLnBrk="1" hangingPunct="1">
                <a:spcBef>
                  <a:spcPct val="40000"/>
                </a:spcBef>
              </a:pPr>
              <a:r>
                <a:rPr lang="fr-CA" altLang="fr-FR" sz="900" dirty="0">
                  <a:ea typeface="Arial Unicode MS" panose="020B0604020202020204" pitchFamily="34" charset="-128"/>
                  <a:cs typeface="Arial Unicode MS" panose="020B0604020202020204" pitchFamily="34" charset="-128"/>
                </a:rPr>
                <a:t> Croire au succès du projet</a:t>
              </a:r>
            </a:p>
          </p:txBody>
        </p:sp>
        <p:sp>
          <p:nvSpPr>
            <p:cNvPr id="38" name="Rectangle 37">
              <a:extLst>
                <a:ext uri="{FF2B5EF4-FFF2-40B4-BE49-F238E27FC236}">
                  <a16:creationId xmlns:a16="http://schemas.microsoft.com/office/drawing/2014/main" id="{7C24C853-735A-124B-A8FE-F988B012D2EF}"/>
                </a:ext>
              </a:extLst>
            </p:cNvPr>
            <p:cNvSpPr>
              <a:spLocks noChangeArrowheads="1"/>
            </p:cNvSpPr>
            <p:nvPr/>
          </p:nvSpPr>
          <p:spPr bwMode="auto">
            <a:xfrm>
              <a:off x="1726" y="1542"/>
              <a:ext cx="911" cy="357"/>
            </a:xfrm>
            <a:prstGeom prst="rect">
              <a:avLst/>
            </a:prstGeom>
            <a:solidFill>
              <a:srgbClr val="CC0000"/>
            </a:solidFill>
            <a:ln w="19050" cap="rnd"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endParaRPr lang="es-419" altLang="es-419" sz="1350"/>
            </a:p>
          </p:txBody>
        </p:sp>
        <p:sp>
          <p:nvSpPr>
            <p:cNvPr id="39" name="Rectangle 38">
              <a:extLst>
                <a:ext uri="{FF2B5EF4-FFF2-40B4-BE49-F238E27FC236}">
                  <a16:creationId xmlns:a16="http://schemas.microsoft.com/office/drawing/2014/main" id="{66FB4407-2C77-0746-AE23-F352343B2608}"/>
                </a:ext>
              </a:extLst>
            </p:cNvPr>
            <p:cNvSpPr>
              <a:spLocks noChangeArrowheads="1"/>
            </p:cNvSpPr>
            <p:nvPr/>
          </p:nvSpPr>
          <p:spPr bwMode="auto">
            <a:xfrm>
              <a:off x="1722" y="1572"/>
              <a:ext cx="9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eaLnBrk="1" hangingPunct="1"/>
              <a:r>
                <a:rPr lang="fr-CA" altLang="fr-FR" sz="1050" b="1" dirty="0">
                  <a:solidFill>
                    <a:schemeClr val="bg1"/>
                  </a:solidFill>
                  <a:ea typeface="Arial Unicode MS" panose="020B0604020202020204" pitchFamily="34" charset="-128"/>
                  <a:cs typeface="Arial Unicode MS" panose="020B0604020202020204" pitchFamily="34" charset="-128"/>
                </a:rPr>
                <a:t>Compréhension</a:t>
              </a:r>
            </a:p>
            <a:p>
              <a:pPr algn="ctr" eaLnBrk="1" hangingPunct="1"/>
              <a:r>
                <a:rPr lang="fr-CA" altLang="fr-FR" sz="1050" b="1" dirty="0">
                  <a:solidFill>
                    <a:schemeClr val="bg1"/>
                  </a:solidFill>
                  <a:ea typeface="Arial Unicode MS" panose="020B0604020202020204" pitchFamily="34" charset="-128"/>
                  <a:cs typeface="Arial Unicode MS" panose="020B0604020202020204" pitchFamily="34" charset="-128"/>
                </a:rPr>
                <a:t>(comprendre)</a:t>
              </a:r>
              <a:endParaRPr lang="fr-CA" altLang="fr-FR" sz="1050" dirty="0">
                <a:solidFill>
                  <a:schemeClr val="bg1"/>
                </a:solidFill>
                <a:ea typeface="Arial Unicode MS" panose="020B0604020202020204" pitchFamily="34" charset="-128"/>
                <a:cs typeface="Arial Unicode MS" panose="020B0604020202020204" pitchFamily="34" charset="-128"/>
              </a:endParaRPr>
            </a:p>
          </p:txBody>
        </p:sp>
      </p:grpSp>
      <p:grpSp>
        <p:nvGrpSpPr>
          <p:cNvPr id="11" name="Group 19">
            <a:extLst>
              <a:ext uri="{FF2B5EF4-FFF2-40B4-BE49-F238E27FC236}">
                <a16:creationId xmlns:a16="http://schemas.microsoft.com/office/drawing/2014/main" id="{43801BA1-5FF6-204A-A158-4ED4C7F976C5}"/>
              </a:ext>
            </a:extLst>
          </p:cNvPr>
          <p:cNvGrpSpPr>
            <a:grpSpLocks/>
          </p:cNvGrpSpPr>
          <p:nvPr/>
        </p:nvGrpSpPr>
        <p:grpSpPr bwMode="auto">
          <a:xfrm>
            <a:off x="7701506" y="1985990"/>
            <a:ext cx="1084659" cy="2191940"/>
            <a:chOff x="4684" y="935"/>
            <a:chExt cx="911" cy="1703"/>
          </a:xfrm>
        </p:grpSpPr>
        <p:sp>
          <p:nvSpPr>
            <p:cNvPr id="32" name="Rectangle 31">
              <a:extLst>
                <a:ext uri="{FF2B5EF4-FFF2-40B4-BE49-F238E27FC236}">
                  <a16:creationId xmlns:a16="http://schemas.microsoft.com/office/drawing/2014/main" id="{554611EB-31A6-7641-BAF2-90E950B3BAEA}"/>
                </a:ext>
              </a:extLst>
            </p:cNvPr>
            <p:cNvSpPr>
              <a:spLocks noChangeArrowheads="1"/>
            </p:cNvSpPr>
            <p:nvPr/>
          </p:nvSpPr>
          <p:spPr bwMode="auto">
            <a:xfrm>
              <a:off x="4684" y="935"/>
              <a:ext cx="911" cy="342"/>
            </a:xfrm>
            <a:prstGeom prst="rect">
              <a:avLst/>
            </a:prstGeom>
            <a:solidFill>
              <a:srgbClr val="CC0000"/>
            </a:solidFill>
            <a:ln w="19050" cap="rnd"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endParaRPr lang="es-419" altLang="es-419" sz="1350"/>
            </a:p>
          </p:txBody>
        </p:sp>
        <p:sp>
          <p:nvSpPr>
            <p:cNvPr id="33" name="Rectangle 32">
              <a:extLst>
                <a:ext uri="{FF2B5EF4-FFF2-40B4-BE49-F238E27FC236}">
                  <a16:creationId xmlns:a16="http://schemas.microsoft.com/office/drawing/2014/main" id="{10E89FA0-6B83-844C-B94D-1DE11F67D424}"/>
                </a:ext>
              </a:extLst>
            </p:cNvPr>
            <p:cNvSpPr>
              <a:spLocks noChangeArrowheads="1"/>
            </p:cNvSpPr>
            <p:nvPr/>
          </p:nvSpPr>
          <p:spPr bwMode="auto">
            <a:xfrm>
              <a:off x="4684" y="1253"/>
              <a:ext cx="911" cy="1385"/>
            </a:xfrm>
            <a:prstGeom prst="rect">
              <a:avLst/>
            </a:prstGeom>
            <a:solidFill>
              <a:schemeClr val="bg1"/>
            </a:solidFill>
            <a:ln w="19050" cap="rnd">
              <a:solidFill>
                <a:schemeClr val="folHlink"/>
              </a:solidFill>
              <a:miter lim="800000"/>
              <a:headEnd/>
              <a:tailEnd/>
            </a:ln>
          </p:spPr>
          <p:txBody>
            <a:bodyPr/>
            <a:lstStyle/>
            <a:p>
              <a:pPr eaLnBrk="1" hangingPunct="1"/>
              <a:endParaRPr lang="es-419" altLang="es-419" sz="1350"/>
            </a:p>
          </p:txBody>
        </p:sp>
        <p:sp>
          <p:nvSpPr>
            <p:cNvPr id="34" name="Text Box 22">
              <a:extLst>
                <a:ext uri="{FF2B5EF4-FFF2-40B4-BE49-F238E27FC236}">
                  <a16:creationId xmlns:a16="http://schemas.microsoft.com/office/drawing/2014/main" id="{674C9CFD-366E-2546-9E7F-728A735C3170}"/>
                </a:ext>
              </a:extLst>
            </p:cNvPr>
            <p:cNvSpPr txBox="1">
              <a:spLocks noChangeArrowheads="1"/>
            </p:cNvSpPr>
            <p:nvPr/>
          </p:nvSpPr>
          <p:spPr bwMode="auto">
            <a:xfrm>
              <a:off x="4684" y="1298"/>
              <a:ext cx="911" cy="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100" rIns="35100" anchor="ctr"/>
            <a:lstStyle/>
            <a:p>
              <a:pPr algn="ctr" eaLnBrk="1" hangingPunct="1">
                <a:spcAft>
                  <a:spcPct val="70000"/>
                </a:spcAft>
              </a:pPr>
              <a:r>
                <a:rPr lang="fr-CA" altLang="fr-FR" sz="900" dirty="0">
                  <a:ea typeface="Arial Unicode MS" panose="020B0604020202020204" pitchFamily="34" charset="-128"/>
                  <a:cs typeface="Arial Unicode MS" panose="020B0604020202020204" pitchFamily="34" charset="-128"/>
                </a:rPr>
                <a:t>Intégrer les nouvelles façons </a:t>
              </a:r>
              <a:br>
                <a:rPr lang="fr-CA" altLang="fr-FR" sz="900" dirty="0">
                  <a:ea typeface="Arial Unicode MS" panose="020B0604020202020204" pitchFamily="34" charset="-128"/>
                  <a:cs typeface="Arial Unicode MS" panose="020B0604020202020204" pitchFamily="34" charset="-128"/>
                </a:rPr>
              </a:br>
              <a:r>
                <a:rPr lang="fr-CA" altLang="fr-FR" sz="900" dirty="0">
                  <a:ea typeface="Arial Unicode MS" panose="020B0604020202020204" pitchFamily="34" charset="-128"/>
                  <a:cs typeface="Arial Unicode MS" panose="020B0604020202020204" pitchFamily="34" charset="-128"/>
                </a:rPr>
                <a:t>de faire dans </a:t>
              </a:r>
              <a:br>
                <a:rPr lang="fr-CA" altLang="fr-FR" sz="900" dirty="0">
                  <a:ea typeface="Arial Unicode MS" panose="020B0604020202020204" pitchFamily="34" charset="-128"/>
                  <a:cs typeface="Arial Unicode MS" panose="020B0604020202020204" pitchFamily="34" charset="-128"/>
                </a:rPr>
              </a:br>
              <a:r>
                <a:rPr lang="fr-CA" altLang="fr-FR" sz="900" dirty="0">
                  <a:ea typeface="Arial Unicode MS" panose="020B0604020202020204" pitchFamily="34" charset="-128"/>
                  <a:cs typeface="Arial Unicode MS" panose="020B0604020202020204" pitchFamily="34" charset="-128"/>
                </a:rPr>
                <a:t>le quotidien</a:t>
              </a:r>
            </a:p>
            <a:p>
              <a:pPr algn="ctr" eaLnBrk="1" hangingPunct="1">
                <a:spcAft>
                  <a:spcPct val="70000"/>
                </a:spcAft>
              </a:pPr>
              <a:r>
                <a:rPr lang="fr-CA" altLang="fr-FR" sz="900" dirty="0">
                  <a:ea typeface="Arial Unicode MS" panose="020B0604020202020204" pitchFamily="34" charset="-128"/>
                  <a:cs typeface="Arial Unicode MS" panose="020B0604020202020204" pitchFamily="34" charset="-128"/>
                </a:rPr>
                <a:t>Maintenir le  changement</a:t>
              </a:r>
            </a:p>
            <a:p>
              <a:pPr algn="ctr" eaLnBrk="1" hangingPunct="1"/>
              <a:r>
                <a:rPr lang="fr-CA" altLang="fr-FR" sz="900" dirty="0">
                  <a:ea typeface="Arial Unicode MS" panose="020B0604020202020204" pitchFamily="34" charset="-128"/>
                  <a:cs typeface="Arial Unicode MS" panose="020B0604020202020204" pitchFamily="34" charset="-128"/>
                </a:rPr>
                <a:t>Assurer l'amélioration continue</a:t>
              </a:r>
            </a:p>
          </p:txBody>
        </p:sp>
        <p:sp>
          <p:nvSpPr>
            <p:cNvPr id="35" name="Rectangle 34">
              <a:extLst>
                <a:ext uri="{FF2B5EF4-FFF2-40B4-BE49-F238E27FC236}">
                  <a16:creationId xmlns:a16="http://schemas.microsoft.com/office/drawing/2014/main" id="{C245ED0B-D917-6D40-9D0C-1045601D5822}"/>
                </a:ext>
              </a:extLst>
            </p:cNvPr>
            <p:cNvSpPr>
              <a:spLocks noChangeArrowheads="1"/>
            </p:cNvSpPr>
            <p:nvPr/>
          </p:nvSpPr>
          <p:spPr bwMode="auto">
            <a:xfrm>
              <a:off x="4684" y="978"/>
              <a:ext cx="9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1" hangingPunct="1"/>
              <a:r>
                <a:rPr lang="fr-CA" altLang="fr-FR" sz="1050" b="1" dirty="0">
                  <a:solidFill>
                    <a:schemeClr val="bg1"/>
                  </a:solidFill>
                  <a:ea typeface="Arial Unicode MS" panose="020B0604020202020204" pitchFamily="34" charset="-128"/>
                  <a:cs typeface="Arial Unicode MS" panose="020B0604020202020204" pitchFamily="34" charset="-128"/>
                </a:rPr>
                <a:t>Intégration</a:t>
              </a:r>
            </a:p>
            <a:p>
              <a:pPr algn="ctr" eaLnBrk="1" hangingPunct="1"/>
              <a:r>
                <a:rPr lang="fr-CA" altLang="fr-FR" sz="1050" b="1" dirty="0">
                  <a:solidFill>
                    <a:schemeClr val="bg1"/>
                  </a:solidFill>
                  <a:ea typeface="Arial Unicode MS" panose="020B0604020202020204" pitchFamily="34" charset="-128"/>
                  <a:cs typeface="Arial Unicode MS" panose="020B0604020202020204" pitchFamily="34" charset="-128"/>
                </a:rPr>
                <a:t>(vivre)</a:t>
              </a:r>
              <a:endParaRPr lang="fr-CA" altLang="fr-FR" sz="1050" dirty="0">
                <a:solidFill>
                  <a:schemeClr val="bg1"/>
                </a:solidFill>
                <a:ea typeface="Arial Unicode MS" panose="020B0604020202020204" pitchFamily="34" charset="-128"/>
                <a:cs typeface="Arial Unicode MS" panose="020B0604020202020204" pitchFamily="34" charset="-128"/>
              </a:endParaRPr>
            </a:p>
          </p:txBody>
        </p:sp>
      </p:grpSp>
      <p:grpSp>
        <p:nvGrpSpPr>
          <p:cNvPr id="12" name="Group 24">
            <a:extLst>
              <a:ext uri="{FF2B5EF4-FFF2-40B4-BE49-F238E27FC236}">
                <a16:creationId xmlns:a16="http://schemas.microsoft.com/office/drawing/2014/main" id="{F2731703-9975-0D49-B0B2-DE14AF9C9D04}"/>
              </a:ext>
            </a:extLst>
          </p:cNvPr>
          <p:cNvGrpSpPr>
            <a:grpSpLocks/>
          </p:cNvGrpSpPr>
          <p:nvPr/>
        </p:nvGrpSpPr>
        <p:grpSpPr bwMode="auto">
          <a:xfrm>
            <a:off x="2948531" y="3098035"/>
            <a:ext cx="1089423" cy="1079897"/>
            <a:chOff x="657" y="2278"/>
            <a:chExt cx="915" cy="907"/>
          </a:xfrm>
        </p:grpSpPr>
        <p:sp>
          <p:nvSpPr>
            <p:cNvPr id="25" name="Rectangle 24">
              <a:extLst>
                <a:ext uri="{FF2B5EF4-FFF2-40B4-BE49-F238E27FC236}">
                  <a16:creationId xmlns:a16="http://schemas.microsoft.com/office/drawing/2014/main" id="{BAC59A27-B9A9-E54C-878C-A97519CC515B}"/>
                </a:ext>
              </a:extLst>
            </p:cNvPr>
            <p:cNvSpPr>
              <a:spLocks noChangeArrowheads="1"/>
            </p:cNvSpPr>
            <p:nvPr/>
          </p:nvSpPr>
          <p:spPr bwMode="auto">
            <a:xfrm>
              <a:off x="657" y="2595"/>
              <a:ext cx="907" cy="590"/>
            </a:xfrm>
            <a:prstGeom prst="rect">
              <a:avLst/>
            </a:prstGeom>
            <a:solidFill>
              <a:schemeClr val="bg1"/>
            </a:solidFill>
            <a:ln w="19050" cap="rnd">
              <a:solidFill>
                <a:schemeClr val="folHlink"/>
              </a:solidFill>
              <a:miter lim="800000"/>
              <a:headEnd/>
              <a:tailEnd/>
            </a:ln>
          </p:spPr>
          <p:txBody>
            <a:bodyPr/>
            <a:lstStyle/>
            <a:p>
              <a:pPr eaLnBrk="1" hangingPunct="1"/>
              <a:endParaRPr lang="es-419" altLang="es-419" sz="1350"/>
            </a:p>
          </p:txBody>
        </p:sp>
        <p:sp>
          <p:nvSpPr>
            <p:cNvPr id="26" name="Rectangle 25">
              <a:extLst>
                <a:ext uri="{FF2B5EF4-FFF2-40B4-BE49-F238E27FC236}">
                  <a16:creationId xmlns:a16="http://schemas.microsoft.com/office/drawing/2014/main" id="{4C445FBA-59DE-EE44-96E0-7341E3925672}"/>
                </a:ext>
              </a:extLst>
            </p:cNvPr>
            <p:cNvSpPr>
              <a:spLocks noChangeArrowheads="1"/>
            </p:cNvSpPr>
            <p:nvPr/>
          </p:nvSpPr>
          <p:spPr bwMode="auto">
            <a:xfrm>
              <a:off x="657" y="2384"/>
              <a:ext cx="911" cy="25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419" altLang="es-419" sz="1350"/>
            </a:p>
          </p:txBody>
        </p:sp>
        <p:pic>
          <p:nvPicPr>
            <p:cNvPr id="27" name="Picture 27">
              <a:extLst>
                <a:ext uri="{FF2B5EF4-FFF2-40B4-BE49-F238E27FC236}">
                  <a16:creationId xmlns:a16="http://schemas.microsoft.com/office/drawing/2014/main" id="{BC184E3E-FE91-7040-A621-019DFCB7CE1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 y="2384"/>
              <a:ext cx="911"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1C586DDD-AC06-0E47-9603-5F64317DB8E3}"/>
                </a:ext>
              </a:extLst>
            </p:cNvPr>
            <p:cNvSpPr>
              <a:spLocks noChangeArrowheads="1"/>
            </p:cNvSpPr>
            <p:nvPr/>
          </p:nvSpPr>
          <p:spPr bwMode="auto">
            <a:xfrm>
              <a:off x="657" y="2384"/>
              <a:ext cx="911" cy="256"/>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419" altLang="es-419" sz="1350"/>
            </a:p>
          </p:txBody>
        </p:sp>
        <p:sp>
          <p:nvSpPr>
            <p:cNvPr id="29" name="Rectangle 28">
              <a:extLst>
                <a:ext uri="{FF2B5EF4-FFF2-40B4-BE49-F238E27FC236}">
                  <a16:creationId xmlns:a16="http://schemas.microsoft.com/office/drawing/2014/main" id="{8F04CB92-07BF-7543-98C5-0726647F474B}"/>
                </a:ext>
              </a:extLst>
            </p:cNvPr>
            <p:cNvSpPr>
              <a:spLocks noChangeArrowheads="1"/>
            </p:cNvSpPr>
            <p:nvPr/>
          </p:nvSpPr>
          <p:spPr bwMode="auto">
            <a:xfrm>
              <a:off x="657" y="2278"/>
              <a:ext cx="907" cy="362"/>
            </a:xfrm>
            <a:prstGeom prst="rect">
              <a:avLst/>
            </a:prstGeom>
            <a:solidFill>
              <a:srgbClr val="CC0000"/>
            </a:solidFill>
            <a:ln w="19050" cap="rnd">
              <a:solidFill>
                <a:schemeClr val="folHlink"/>
              </a:solidFill>
              <a:miter lim="800000"/>
              <a:headEnd/>
              <a:tailEnd/>
            </a:ln>
          </p:spPr>
          <p:txBody>
            <a:bodyPr/>
            <a:lstStyle/>
            <a:p>
              <a:pPr eaLnBrk="1" hangingPunct="1"/>
              <a:endParaRPr lang="es-419" altLang="es-419" sz="1350"/>
            </a:p>
          </p:txBody>
        </p:sp>
        <p:sp>
          <p:nvSpPr>
            <p:cNvPr id="30" name="Text Box 30">
              <a:extLst>
                <a:ext uri="{FF2B5EF4-FFF2-40B4-BE49-F238E27FC236}">
                  <a16:creationId xmlns:a16="http://schemas.microsoft.com/office/drawing/2014/main" id="{841275AC-67BF-FC43-B3EF-B5D5FB9FFAE4}"/>
                </a:ext>
              </a:extLst>
            </p:cNvPr>
            <p:cNvSpPr txBox="1">
              <a:spLocks noChangeArrowheads="1"/>
            </p:cNvSpPr>
            <p:nvPr/>
          </p:nvSpPr>
          <p:spPr bwMode="auto">
            <a:xfrm>
              <a:off x="698" y="2683"/>
              <a:ext cx="866" cy="4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100" rIns="35100" anchor="ctr"/>
            <a:lstStyle/>
            <a:p>
              <a:pPr algn="ctr" eaLnBrk="1" hangingPunct="1">
                <a:spcBef>
                  <a:spcPct val="20000"/>
                </a:spcBef>
              </a:pPr>
              <a:r>
                <a:rPr lang="fr-CA" altLang="fr-FR" sz="900">
                  <a:ea typeface="Arial Unicode MS" panose="020B0604020202020204" pitchFamily="34" charset="-128"/>
                  <a:cs typeface="Arial Unicode MS" panose="020B0604020202020204" pitchFamily="34" charset="-128"/>
                </a:rPr>
                <a:t>Avoir conscience des changements à venir</a:t>
              </a:r>
            </a:p>
          </p:txBody>
        </p:sp>
        <p:sp>
          <p:nvSpPr>
            <p:cNvPr id="31" name="Rectangle 30">
              <a:extLst>
                <a:ext uri="{FF2B5EF4-FFF2-40B4-BE49-F238E27FC236}">
                  <a16:creationId xmlns:a16="http://schemas.microsoft.com/office/drawing/2014/main" id="{B5EA309B-57B0-E440-935F-69B718C94CDF}"/>
                </a:ext>
              </a:extLst>
            </p:cNvPr>
            <p:cNvSpPr>
              <a:spLocks noChangeArrowheads="1"/>
            </p:cNvSpPr>
            <p:nvPr/>
          </p:nvSpPr>
          <p:spPr bwMode="auto">
            <a:xfrm>
              <a:off x="661" y="2319"/>
              <a:ext cx="91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eaLnBrk="1" hangingPunct="1"/>
              <a:r>
                <a:rPr lang="fr-CA" altLang="fr-FR" sz="1050" b="1" dirty="0">
                  <a:solidFill>
                    <a:schemeClr val="bg1"/>
                  </a:solidFill>
                  <a:ea typeface="Arial Unicode MS" panose="020B0604020202020204" pitchFamily="34" charset="-128"/>
                  <a:cs typeface="Arial Unicode MS" panose="020B0604020202020204" pitchFamily="34" charset="-128"/>
                </a:rPr>
                <a:t>Sensibilisation</a:t>
              </a:r>
            </a:p>
            <a:p>
              <a:pPr algn="ctr" eaLnBrk="1" hangingPunct="1"/>
              <a:r>
                <a:rPr lang="fr-CA" altLang="fr-FR" sz="1050" b="1" dirty="0">
                  <a:solidFill>
                    <a:schemeClr val="bg1"/>
                  </a:solidFill>
                  <a:ea typeface="Arial Unicode MS" panose="020B0604020202020204" pitchFamily="34" charset="-128"/>
                  <a:cs typeface="Arial Unicode MS" panose="020B0604020202020204" pitchFamily="34" charset="-128"/>
                </a:rPr>
                <a:t>(voir)</a:t>
              </a:r>
            </a:p>
          </p:txBody>
        </p:sp>
      </p:grpSp>
      <p:sp>
        <p:nvSpPr>
          <p:cNvPr id="13" name="AutoShape 32">
            <a:extLst>
              <a:ext uri="{FF2B5EF4-FFF2-40B4-BE49-F238E27FC236}">
                <a16:creationId xmlns:a16="http://schemas.microsoft.com/office/drawing/2014/main" id="{5A97CC06-725C-724B-BDF5-28D954DD9D2C}"/>
              </a:ext>
            </a:extLst>
          </p:cNvPr>
          <p:cNvSpPr>
            <a:spLocks noChangeArrowheads="1"/>
          </p:cNvSpPr>
          <p:nvPr/>
        </p:nvSpPr>
        <p:spPr bwMode="blackWhite">
          <a:xfrm>
            <a:off x="2948532" y="1499025"/>
            <a:ext cx="5887640" cy="432197"/>
          </a:xfrm>
          <a:prstGeom prst="homePlate">
            <a:avLst>
              <a:gd name="adj" fmla="val 27497"/>
            </a:avLst>
          </a:prstGeom>
          <a:solidFill>
            <a:schemeClr val="accent6">
              <a:lumMod val="50000"/>
            </a:schemeClr>
          </a:solidFill>
          <a:ln>
            <a:noFill/>
          </a:ln>
          <a:effectLst/>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1" hangingPunct="1"/>
            <a:endParaRPr lang="es-419" altLang="es-419" sz="1350"/>
          </a:p>
        </p:txBody>
      </p:sp>
      <p:sp>
        <p:nvSpPr>
          <p:cNvPr id="14" name="Text Box 33">
            <a:extLst>
              <a:ext uri="{FF2B5EF4-FFF2-40B4-BE49-F238E27FC236}">
                <a16:creationId xmlns:a16="http://schemas.microsoft.com/office/drawing/2014/main" id="{9EE48C98-51AC-DC4E-9C47-3E90176A923B}"/>
              </a:ext>
            </a:extLst>
          </p:cNvPr>
          <p:cNvSpPr txBox="1">
            <a:spLocks noChangeArrowheads="1"/>
          </p:cNvSpPr>
          <p:nvPr/>
        </p:nvSpPr>
        <p:spPr bwMode="blackWhite">
          <a:xfrm>
            <a:off x="2894954" y="1587570"/>
            <a:ext cx="1403747" cy="253916"/>
          </a:xfrm>
          <a:prstGeom prst="rect">
            <a:avLst/>
          </a:prstGeom>
          <a:noFill/>
          <a:ln>
            <a:noFill/>
          </a:ln>
          <a:effectLst/>
          <a:extLst>
            <a:ext uri="{909E8E84-426E-40DD-AFC4-6F175D3DCCD1}">
              <a14:hiddenFill xmlns:a14="http://schemas.microsoft.com/office/drawing/2010/main">
                <a:solidFill>
                  <a:srgbClr val="BEBDC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ajor"/>
        </p:style>
        <p:txBody>
          <a:bodyPr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spcBef>
                <a:spcPct val="50000"/>
              </a:spcBef>
            </a:pPr>
            <a:r>
              <a:rPr lang="fr-CA" altLang="fr-FR" sz="1050" b="1" dirty="0">
                <a:solidFill>
                  <a:schemeClr val="bg1"/>
                </a:solidFill>
                <a:ea typeface="Arial Unicode MS" panose="020B0604020202020204" pitchFamily="34" charset="-128"/>
                <a:cs typeface="Arial Unicode MS" panose="020B0604020202020204" pitchFamily="34" charset="-128"/>
              </a:rPr>
              <a:t>Début du projet</a:t>
            </a:r>
          </a:p>
        </p:txBody>
      </p:sp>
      <p:sp>
        <p:nvSpPr>
          <p:cNvPr id="15" name="Rectangle 14">
            <a:extLst>
              <a:ext uri="{FF2B5EF4-FFF2-40B4-BE49-F238E27FC236}">
                <a16:creationId xmlns:a16="http://schemas.microsoft.com/office/drawing/2014/main" id="{68B3A165-6626-D543-96E8-2D015FEDB3D2}"/>
              </a:ext>
            </a:extLst>
          </p:cNvPr>
          <p:cNvSpPr>
            <a:spLocks noChangeArrowheads="1"/>
          </p:cNvSpPr>
          <p:nvPr/>
        </p:nvSpPr>
        <p:spPr bwMode="blackWhite">
          <a:xfrm>
            <a:off x="6945459" y="1587570"/>
            <a:ext cx="1920479" cy="253916"/>
          </a:xfrm>
          <a:prstGeom prst="rect">
            <a:avLst/>
          </a:prstGeom>
          <a:noFill/>
          <a:ln>
            <a:noFill/>
          </a:ln>
          <a:effectLst/>
          <a:extLst>
            <a:ext uri="{909E8E84-426E-40DD-AFC4-6F175D3DCCD1}">
              <a14:hiddenFill xmlns:a14="http://schemas.microsoft.com/office/drawing/2010/main">
                <a:solidFill>
                  <a:srgbClr val="BEBDC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ajor"/>
        </p:style>
        <p:txBody>
          <a:bodyPr anchor="ct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fr-CA" altLang="fr-FR" sz="1050" b="1">
                <a:solidFill>
                  <a:schemeClr val="bg1"/>
                </a:solidFill>
                <a:ea typeface="Arial Unicode MS" panose="020B0604020202020204" pitchFamily="34" charset="-128"/>
                <a:cs typeface="Arial Unicode MS" panose="020B0604020202020204" pitchFamily="34" charset="-128"/>
              </a:rPr>
              <a:t>Cible</a:t>
            </a:r>
            <a:r>
              <a:rPr lang="fr-CA" altLang="fr-FR" sz="1050" b="1">
                <a:solidFill>
                  <a:schemeClr val="bg1"/>
                </a:solidFill>
                <a:latin typeface="Verdana" panose="020B0604030504040204" pitchFamily="34" charset="0"/>
                <a:ea typeface="Arial Unicode MS" panose="020B0604020202020204" pitchFamily="34" charset="-128"/>
                <a:cs typeface="Arial Unicode MS" panose="020B0604020202020204" pitchFamily="34" charset="-128"/>
              </a:rPr>
              <a:t> </a:t>
            </a:r>
          </a:p>
        </p:txBody>
      </p:sp>
      <p:sp>
        <p:nvSpPr>
          <p:cNvPr id="16" name="Text Box 35">
            <a:extLst>
              <a:ext uri="{FF2B5EF4-FFF2-40B4-BE49-F238E27FC236}">
                <a16:creationId xmlns:a16="http://schemas.microsoft.com/office/drawing/2014/main" id="{B0B592E9-6AD5-2944-BADE-E524E0B328AD}"/>
              </a:ext>
            </a:extLst>
          </p:cNvPr>
          <p:cNvSpPr txBox="1">
            <a:spLocks noChangeArrowheads="1"/>
          </p:cNvSpPr>
          <p:nvPr/>
        </p:nvSpPr>
        <p:spPr bwMode="blackWhite">
          <a:xfrm rot="-5400000">
            <a:off x="1919377" y="2542815"/>
            <a:ext cx="1210588" cy="276999"/>
          </a:xfrm>
          <a:prstGeom prst="rect">
            <a:avLst/>
          </a:prstGeom>
          <a:noFill/>
          <a:ln>
            <a:noFill/>
          </a:ln>
          <a:effectLst/>
          <a:extLst>
            <a:ext uri="{909E8E84-426E-40DD-AFC4-6F175D3DCCD1}">
              <a14:hiddenFill xmlns:a14="http://schemas.microsoft.com/office/drawing/2010/main">
                <a:solidFill>
                  <a:srgbClr val="BEBDC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fr-CA" altLang="fr-FR" sz="1200" b="1">
                <a:ea typeface="Arial Unicode MS" panose="020B0604020202020204" pitchFamily="34" charset="-128"/>
                <a:cs typeface="Arial Unicode MS" panose="020B0604020202020204" pitchFamily="34" charset="-128"/>
              </a:rPr>
              <a:t>Gestionnaires</a:t>
            </a:r>
          </a:p>
        </p:txBody>
      </p:sp>
      <p:sp>
        <p:nvSpPr>
          <p:cNvPr id="17" name="Text Box 36">
            <a:extLst>
              <a:ext uri="{FF2B5EF4-FFF2-40B4-BE49-F238E27FC236}">
                <a16:creationId xmlns:a16="http://schemas.microsoft.com/office/drawing/2014/main" id="{CC0761A2-1F65-B440-9EE1-720DE0B8F09B}"/>
              </a:ext>
            </a:extLst>
          </p:cNvPr>
          <p:cNvSpPr txBox="1">
            <a:spLocks noChangeArrowheads="1"/>
          </p:cNvSpPr>
          <p:nvPr/>
        </p:nvSpPr>
        <p:spPr bwMode="blackWhite">
          <a:xfrm rot="-5400000">
            <a:off x="2022925" y="4652603"/>
            <a:ext cx="1053494" cy="276999"/>
          </a:xfrm>
          <a:prstGeom prst="rect">
            <a:avLst/>
          </a:prstGeom>
          <a:noFill/>
          <a:ln>
            <a:noFill/>
          </a:ln>
          <a:effectLst/>
          <a:extLst>
            <a:ext uri="{909E8E84-426E-40DD-AFC4-6F175D3DCCD1}">
              <a14:hiddenFill xmlns:a14="http://schemas.microsoft.com/office/drawing/2010/main">
                <a:solidFill>
                  <a:srgbClr val="BEBDC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fr-CA" altLang="fr-FR" sz="1200" b="1">
                <a:ea typeface="Arial Unicode MS" panose="020B0604020202020204" pitchFamily="34" charset="-128"/>
                <a:cs typeface="Arial Unicode MS" panose="020B0604020202020204" pitchFamily="34" charset="-128"/>
              </a:rPr>
              <a:t>Ressources</a:t>
            </a:r>
          </a:p>
        </p:txBody>
      </p:sp>
      <p:sp>
        <p:nvSpPr>
          <p:cNvPr id="18" name="Rectangle 17">
            <a:extLst>
              <a:ext uri="{FF2B5EF4-FFF2-40B4-BE49-F238E27FC236}">
                <a16:creationId xmlns:a16="http://schemas.microsoft.com/office/drawing/2014/main" id="{B97AE8D6-93F4-5E4D-A807-785076C30AB6}"/>
              </a:ext>
            </a:extLst>
          </p:cNvPr>
          <p:cNvSpPr>
            <a:spLocks noChangeArrowheads="1"/>
          </p:cNvSpPr>
          <p:nvPr/>
        </p:nvSpPr>
        <p:spPr bwMode="auto">
          <a:xfrm>
            <a:off x="4191544" y="4416057"/>
            <a:ext cx="1084659" cy="763190"/>
          </a:xfrm>
          <a:prstGeom prst="rect">
            <a:avLst/>
          </a:prstGeom>
          <a:solidFill>
            <a:schemeClr val="accent6">
              <a:lumMod val="75000"/>
            </a:schemeClr>
          </a:solidFill>
          <a:ln>
            <a:noFill/>
          </a:ln>
          <a:effectLst>
            <a:outerShdw dist="35921" dir="2700000" algn="ctr" rotWithShape="0">
              <a:srgbClr val="808080"/>
            </a:outerShdw>
          </a:effectLst>
        </p:spPr>
        <p:style>
          <a:lnRef idx="0">
            <a:scrgbClr r="0" g="0" b="0"/>
          </a:lnRef>
          <a:fillRef idx="0">
            <a:scrgbClr r="0" g="0" b="0"/>
          </a:fillRef>
          <a:effectRef idx="0">
            <a:scrgbClr r="0" g="0" b="0"/>
          </a:effectRef>
          <a:fontRef idx="major"/>
        </p:style>
        <p:txBody>
          <a:bodyPr wrap="none" lIns="0" tIns="0" rIns="0" bIns="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spcBef>
                <a:spcPct val="20000"/>
              </a:spcBef>
            </a:pPr>
            <a:r>
              <a:rPr lang="fr-CA" altLang="fr-FR" sz="1050" b="1" dirty="0">
                <a:solidFill>
                  <a:schemeClr val="bg1"/>
                </a:solidFill>
                <a:ea typeface="Arial Unicode MS" panose="020B0604020202020204" pitchFamily="34" charset="-128"/>
                <a:cs typeface="Arial Unicode MS" panose="020B0604020202020204" pitchFamily="34" charset="-128"/>
              </a:rPr>
              <a:t>Sensibilisation</a:t>
            </a:r>
          </a:p>
          <a:p>
            <a:pPr algn="ctr" eaLnBrk="1" hangingPunct="1">
              <a:spcBef>
                <a:spcPct val="20000"/>
              </a:spcBef>
            </a:pPr>
            <a:r>
              <a:rPr lang="fr-CA" altLang="fr-FR" sz="1050" dirty="0">
                <a:solidFill>
                  <a:schemeClr val="bg1"/>
                </a:solidFill>
                <a:ea typeface="Arial Unicode MS" panose="020B0604020202020204" pitchFamily="34" charset="-128"/>
                <a:cs typeface="Arial Unicode MS" panose="020B0604020202020204" pitchFamily="34" charset="-128"/>
              </a:rPr>
              <a:t>(voir)</a:t>
            </a:r>
          </a:p>
        </p:txBody>
      </p:sp>
      <p:sp>
        <p:nvSpPr>
          <p:cNvPr id="19" name="Line 38">
            <a:extLst>
              <a:ext uri="{FF2B5EF4-FFF2-40B4-BE49-F238E27FC236}">
                <a16:creationId xmlns:a16="http://schemas.microsoft.com/office/drawing/2014/main" id="{51E3960F-C1C5-7F40-B9CA-AB90DB804D60}"/>
              </a:ext>
            </a:extLst>
          </p:cNvPr>
          <p:cNvSpPr>
            <a:spLocks noChangeShapeType="1"/>
          </p:cNvSpPr>
          <p:nvPr/>
        </p:nvSpPr>
        <p:spPr bwMode="blackWhite">
          <a:xfrm>
            <a:off x="2841375" y="1499025"/>
            <a:ext cx="0" cy="3780234"/>
          </a:xfrm>
          <a:prstGeom prst="line">
            <a:avLst/>
          </a:prstGeom>
          <a:noFill/>
          <a:ln w="19050">
            <a:solidFill>
              <a:srgbClr val="70A5B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s-419" sz="1350"/>
          </a:p>
        </p:txBody>
      </p:sp>
      <p:sp>
        <p:nvSpPr>
          <p:cNvPr id="20" name="Line 39">
            <a:extLst>
              <a:ext uri="{FF2B5EF4-FFF2-40B4-BE49-F238E27FC236}">
                <a16:creationId xmlns:a16="http://schemas.microsoft.com/office/drawing/2014/main" id="{97EBB9B3-F4F1-B64B-8083-866FD99ADCB5}"/>
              </a:ext>
            </a:extLst>
          </p:cNvPr>
          <p:cNvSpPr>
            <a:spLocks noChangeShapeType="1"/>
          </p:cNvSpPr>
          <p:nvPr/>
        </p:nvSpPr>
        <p:spPr bwMode="blackWhite">
          <a:xfrm>
            <a:off x="2300831" y="4307709"/>
            <a:ext cx="6480572" cy="0"/>
          </a:xfrm>
          <a:prstGeom prst="line">
            <a:avLst/>
          </a:prstGeom>
          <a:noFill/>
          <a:ln w="19050">
            <a:solidFill>
              <a:srgbClr val="70A5B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s-419" sz="1350"/>
          </a:p>
        </p:txBody>
      </p:sp>
      <p:sp>
        <p:nvSpPr>
          <p:cNvPr id="21" name="Rectangle 20">
            <a:extLst>
              <a:ext uri="{FF2B5EF4-FFF2-40B4-BE49-F238E27FC236}">
                <a16:creationId xmlns:a16="http://schemas.microsoft.com/office/drawing/2014/main" id="{0697A70B-198C-D84E-8A39-95765C4859B7}"/>
              </a:ext>
            </a:extLst>
          </p:cNvPr>
          <p:cNvSpPr>
            <a:spLocks noChangeArrowheads="1"/>
          </p:cNvSpPr>
          <p:nvPr/>
        </p:nvSpPr>
        <p:spPr bwMode="auto">
          <a:xfrm>
            <a:off x="5325019" y="4416057"/>
            <a:ext cx="1084659" cy="763190"/>
          </a:xfrm>
          <a:prstGeom prst="rect">
            <a:avLst/>
          </a:prstGeom>
          <a:solidFill>
            <a:schemeClr val="accent6">
              <a:lumMod val="75000"/>
            </a:schemeClr>
          </a:solidFill>
          <a:ln>
            <a:noFill/>
          </a:ln>
          <a:effectLst>
            <a:outerShdw dist="35921" dir="2700000" algn="ctr" rotWithShape="0">
              <a:srgbClr val="808080"/>
            </a:outerShdw>
          </a:effectLst>
        </p:spPr>
        <p:style>
          <a:lnRef idx="0">
            <a:scrgbClr r="0" g="0" b="0"/>
          </a:lnRef>
          <a:fillRef idx="0">
            <a:scrgbClr r="0" g="0" b="0"/>
          </a:fillRef>
          <a:effectRef idx="0">
            <a:scrgbClr r="0" g="0" b="0"/>
          </a:effectRef>
          <a:fontRef idx="major"/>
        </p:style>
        <p:txBody>
          <a:bodyPr wrap="none" lIns="0" tIns="0" rIns="0" bIns="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spcBef>
                <a:spcPct val="20000"/>
              </a:spcBef>
            </a:pPr>
            <a:r>
              <a:rPr lang="fr-CA" altLang="fr-FR" sz="1050" b="1" dirty="0">
                <a:solidFill>
                  <a:schemeClr val="bg1"/>
                </a:solidFill>
                <a:ea typeface="Arial Unicode MS" panose="020B0604020202020204" pitchFamily="34" charset="-128"/>
                <a:cs typeface="Arial Unicode MS" panose="020B0604020202020204" pitchFamily="34" charset="-128"/>
              </a:rPr>
              <a:t>Compréhension</a:t>
            </a:r>
          </a:p>
          <a:p>
            <a:pPr algn="ctr" eaLnBrk="1" hangingPunct="1">
              <a:spcBef>
                <a:spcPct val="20000"/>
              </a:spcBef>
            </a:pPr>
            <a:r>
              <a:rPr lang="fr-CA" altLang="fr-FR" sz="1050" dirty="0">
                <a:solidFill>
                  <a:schemeClr val="bg1"/>
                </a:solidFill>
                <a:ea typeface="Arial Unicode MS" panose="020B0604020202020204" pitchFamily="34" charset="-128"/>
                <a:cs typeface="Arial Unicode MS" panose="020B0604020202020204" pitchFamily="34" charset="-128"/>
              </a:rPr>
              <a:t>(comprendre)</a:t>
            </a:r>
          </a:p>
        </p:txBody>
      </p:sp>
      <p:sp>
        <p:nvSpPr>
          <p:cNvPr id="22" name="Rectangle 21">
            <a:extLst>
              <a:ext uri="{FF2B5EF4-FFF2-40B4-BE49-F238E27FC236}">
                <a16:creationId xmlns:a16="http://schemas.microsoft.com/office/drawing/2014/main" id="{3770AD41-150A-E64F-B0D8-FD4C91CEAF14}"/>
              </a:ext>
            </a:extLst>
          </p:cNvPr>
          <p:cNvSpPr>
            <a:spLocks noChangeArrowheads="1"/>
          </p:cNvSpPr>
          <p:nvPr/>
        </p:nvSpPr>
        <p:spPr bwMode="auto">
          <a:xfrm>
            <a:off x="6508500" y="4417246"/>
            <a:ext cx="1084659" cy="377429"/>
          </a:xfrm>
          <a:prstGeom prst="rect">
            <a:avLst/>
          </a:prstGeom>
          <a:solidFill>
            <a:schemeClr val="accent6">
              <a:lumMod val="75000"/>
            </a:schemeClr>
          </a:solidFill>
          <a:ln>
            <a:noFill/>
          </a:ln>
          <a:effectLst>
            <a:outerShdw dist="35921" dir="2700000" algn="ctr" rotWithShape="0">
              <a:srgbClr val="808080"/>
            </a:outerShdw>
          </a:effectLst>
        </p:spPr>
        <p:style>
          <a:lnRef idx="0">
            <a:scrgbClr r="0" g="0" b="0"/>
          </a:lnRef>
          <a:fillRef idx="0">
            <a:scrgbClr r="0" g="0" b="0"/>
          </a:fillRef>
          <a:effectRef idx="0">
            <a:scrgbClr r="0" g="0" b="0"/>
          </a:effectRef>
          <a:fontRef idx="major"/>
        </p:style>
        <p:txBody>
          <a:bodyPr wrap="none" lIns="0" tIns="0" rIns="0" bIns="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fr-FR" sz="1050" b="1">
                <a:solidFill>
                  <a:schemeClr val="bg1"/>
                </a:solidFill>
                <a:ea typeface="Arial Unicode MS" panose="020B0604020202020204" pitchFamily="34" charset="-128"/>
                <a:cs typeface="Arial Unicode MS" panose="020B0604020202020204" pitchFamily="34" charset="-128"/>
              </a:rPr>
              <a:t>Adhésion</a:t>
            </a:r>
          </a:p>
          <a:p>
            <a:pPr algn="ctr" eaLnBrk="1" hangingPunct="1"/>
            <a:r>
              <a:rPr lang="fr-CA" altLang="fr-FR" sz="1050">
                <a:solidFill>
                  <a:schemeClr val="bg1"/>
                </a:solidFill>
                <a:ea typeface="Arial Unicode MS" panose="020B0604020202020204" pitchFamily="34" charset="-128"/>
                <a:cs typeface="Arial Unicode MS" panose="020B0604020202020204" pitchFamily="34" charset="-128"/>
              </a:rPr>
              <a:t>(vouloir)</a:t>
            </a:r>
          </a:p>
        </p:txBody>
      </p:sp>
      <p:sp>
        <p:nvSpPr>
          <p:cNvPr id="23" name="Rectangle 22">
            <a:extLst>
              <a:ext uri="{FF2B5EF4-FFF2-40B4-BE49-F238E27FC236}">
                <a16:creationId xmlns:a16="http://schemas.microsoft.com/office/drawing/2014/main" id="{FAD0E66A-34AC-7D4C-8703-F977658DBDF6}"/>
              </a:ext>
            </a:extLst>
          </p:cNvPr>
          <p:cNvSpPr>
            <a:spLocks noChangeArrowheads="1"/>
          </p:cNvSpPr>
          <p:nvPr/>
        </p:nvSpPr>
        <p:spPr bwMode="auto">
          <a:xfrm>
            <a:off x="7755085" y="4416057"/>
            <a:ext cx="1084660" cy="763190"/>
          </a:xfrm>
          <a:prstGeom prst="rect">
            <a:avLst/>
          </a:prstGeom>
          <a:solidFill>
            <a:schemeClr val="accent6">
              <a:lumMod val="75000"/>
            </a:schemeClr>
          </a:solidFill>
          <a:ln>
            <a:noFill/>
          </a:ln>
          <a:effectLst>
            <a:outerShdw dist="35921" dir="2700000" algn="ctr" rotWithShape="0">
              <a:srgbClr val="808080"/>
            </a:outerShdw>
          </a:effectLst>
        </p:spPr>
        <p:style>
          <a:lnRef idx="0">
            <a:scrgbClr r="0" g="0" b="0"/>
          </a:lnRef>
          <a:fillRef idx="0">
            <a:scrgbClr r="0" g="0" b="0"/>
          </a:fillRef>
          <a:effectRef idx="0">
            <a:scrgbClr r="0" g="0" b="0"/>
          </a:effectRef>
          <a:fontRef idx="major"/>
        </p:style>
        <p:txBody>
          <a:bodyPr wrap="none" lIns="0" tIns="0" rIns="0" bIns="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spcBef>
                <a:spcPct val="20000"/>
              </a:spcBef>
            </a:pPr>
            <a:r>
              <a:rPr lang="fr-CA" altLang="fr-FR" sz="1050" b="1" dirty="0">
                <a:solidFill>
                  <a:schemeClr val="bg1"/>
                </a:solidFill>
                <a:ea typeface="Arial Unicode MS" panose="020B0604020202020204" pitchFamily="34" charset="-128"/>
                <a:cs typeface="Arial Unicode MS" panose="020B0604020202020204" pitchFamily="34" charset="-128"/>
              </a:rPr>
              <a:t>Intégration</a:t>
            </a:r>
          </a:p>
          <a:p>
            <a:pPr algn="ctr" eaLnBrk="1" hangingPunct="1">
              <a:spcBef>
                <a:spcPct val="20000"/>
              </a:spcBef>
            </a:pPr>
            <a:r>
              <a:rPr lang="fr-CA" altLang="fr-FR" sz="1050" dirty="0">
                <a:solidFill>
                  <a:schemeClr val="bg1"/>
                </a:solidFill>
                <a:ea typeface="Arial Unicode MS" panose="020B0604020202020204" pitchFamily="34" charset="-128"/>
                <a:cs typeface="Arial Unicode MS" panose="020B0604020202020204" pitchFamily="34" charset="-128"/>
              </a:rPr>
              <a:t>(vivre)</a:t>
            </a:r>
          </a:p>
        </p:txBody>
      </p:sp>
      <p:sp>
        <p:nvSpPr>
          <p:cNvPr id="24" name="Rectangle 23">
            <a:extLst>
              <a:ext uri="{FF2B5EF4-FFF2-40B4-BE49-F238E27FC236}">
                <a16:creationId xmlns:a16="http://schemas.microsoft.com/office/drawing/2014/main" id="{7E747396-BD34-D64C-A964-A9BADDCDE888}"/>
              </a:ext>
            </a:extLst>
          </p:cNvPr>
          <p:cNvSpPr>
            <a:spLocks noChangeArrowheads="1"/>
          </p:cNvSpPr>
          <p:nvPr/>
        </p:nvSpPr>
        <p:spPr bwMode="auto">
          <a:xfrm>
            <a:off x="6508500" y="4814915"/>
            <a:ext cx="1084659" cy="377429"/>
          </a:xfrm>
          <a:prstGeom prst="rect">
            <a:avLst/>
          </a:prstGeom>
          <a:solidFill>
            <a:schemeClr val="accent6">
              <a:lumMod val="75000"/>
            </a:schemeClr>
          </a:solidFill>
          <a:ln>
            <a:noFill/>
          </a:ln>
          <a:effectLst>
            <a:outerShdw dist="35921" dir="2700000" algn="ctr" rotWithShape="0">
              <a:srgbClr val="808080"/>
            </a:outerShdw>
          </a:effectLst>
        </p:spPr>
        <p:style>
          <a:lnRef idx="0">
            <a:scrgbClr r="0" g="0" b="0"/>
          </a:lnRef>
          <a:fillRef idx="0">
            <a:scrgbClr r="0" g="0" b="0"/>
          </a:fillRef>
          <a:effectRef idx="0">
            <a:scrgbClr r="0" g="0" b="0"/>
          </a:effectRef>
          <a:fontRef idx="major"/>
        </p:style>
        <p:txBody>
          <a:bodyPr wrap="none" lIns="0" tIns="0" rIns="0" bIns="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1" hangingPunct="1"/>
            <a:r>
              <a:rPr lang="fr-CA" altLang="fr-FR" sz="1050" b="1" dirty="0">
                <a:solidFill>
                  <a:schemeClr val="bg1"/>
                </a:solidFill>
                <a:ea typeface="Arial Unicode MS" panose="020B0604020202020204" pitchFamily="34" charset="-128"/>
                <a:cs typeface="Arial Unicode MS" panose="020B0604020202020204" pitchFamily="34" charset="-128"/>
              </a:rPr>
              <a:t>Appropriation</a:t>
            </a:r>
          </a:p>
          <a:p>
            <a:pPr algn="ctr" eaLnBrk="1" hangingPunct="1"/>
            <a:r>
              <a:rPr lang="fr-CA" altLang="fr-FR" sz="1050" dirty="0">
                <a:solidFill>
                  <a:schemeClr val="bg1"/>
                </a:solidFill>
                <a:ea typeface="Arial Unicode MS" panose="020B0604020202020204" pitchFamily="34" charset="-128"/>
                <a:cs typeface="Arial Unicode MS" panose="020B0604020202020204" pitchFamily="34" charset="-128"/>
              </a:rPr>
              <a:t>(faire)</a:t>
            </a:r>
          </a:p>
        </p:txBody>
      </p:sp>
    </p:spTree>
    <p:extLst>
      <p:ext uri="{BB962C8B-B14F-4D97-AF65-F5344CB8AC3E}">
        <p14:creationId xmlns:p14="http://schemas.microsoft.com/office/powerpoint/2010/main" val="289150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Espace réservé du contenu 2">
            <a:extLst>
              <a:ext uri="{FF2B5EF4-FFF2-40B4-BE49-F238E27FC236}">
                <a16:creationId xmlns:a16="http://schemas.microsoft.com/office/drawing/2014/main" id="{757C0336-48EF-4ADF-8205-DAE33A22A8C1}"/>
              </a:ext>
            </a:extLst>
          </p:cNvPr>
          <p:cNvSpPr>
            <a:spLocks noGrp="1" noChangeArrowheads="1"/>
          </p:cNvSpPr>
          <p:nvPr>
            <p:ph idx="1"/>
          </p:nvPr>
        </p:nvSpPr>
        <p:spPr>
          <a:xfrm>
            <a:off x="712787" y="1609859"/>
            <a:ext cx="10515600" cy="3994809"/>
          </a:xfrm>
        </p:spPr>
        <p:txBody>
          <a:bodyPr/>
          <a:lstStyle/>
          <a:p>
            <a:pPr eaLnBrk="1" hangingPunct="1">
              <a:spcBef>
                <a:spcPct val="0"/>
              </a:spcBef>
            </a:pPr>
            <a:r>
              <a:rPr lang="fr-CA" sz="1400" dirty="0">
                <a:latin typeface="Arial" panose="020B0604020202020204" pitchFamily="34" charset="0"/>
                <a:cs typeface="Arial" panose="020B0604020202020204" pitchFamily="34" charset="0"/>
              </a:rPr>
              <a:t>Avec la fin du PAP 2014-2018, le gouvernement du Sénégal a lancé un nouveau PAP pour la période 2019-2021. Celui-ci correspond au passage vers la budgétisation par résultats de trois programmes pluriannuels, également appelés budgets-programmes. Cette orientation du Gouvernement est dictée par la mise en œuvre des nouvelles directives de l’UEMOA visant à rénover le cadre harmonisé des finances publiques au sein des États membres de l’Union. Dans le cadre du projet AT-PSE, cette initiative correspond à la mise en place de nouvelles façons de faire associées à la chaîne PLANIFICATION-PROGRAMMATION-BUDGÉTISATION-SUIVI-ÉVALUATION (PPBSE)</a:t>
            </a:r>
          </a:p>
          <a:p>
            <a:pPr marL="0" indent="0" eaLnBrk="1" hangingPunct="1">
              <a:spcBef>
                <a:spcPct val="0"/>
              </a:spcBef>
              <a:buNone/>
            </a:pPr>
            <a:endParaRPr lang="fr-CA" sz="1400" dirty="0">
              <a:latin typeface="Arial" panose="020B0604020202020204" pitchFamily="34" charset="0"/>
              <a:cs typeface="Arial" panose="020B0604020202020204" pitchFamily="34" charset="0"/>
            </a:endParaRPr>
          </a:p>
          <a:p>
            <a:pPr eaLnBrk="1" hangingPunct="1">
              <a:spcBef>
                <a:spcPct val="0"/>
              </a:spcBef>
            </a:pPr>
            <a:r>
              <a:rPr lang="fr-CA" sz="1400" dirty="0">
                <a:latin typeface="Arial" panose="020B0604020202020204" pitchFamily="34" charset="0"/>
                <a:cs typeface="Arial" panose="020B0604020202020204" pitchFamily="34" charset="0"/>
              </a:rPr>
              <a:t>Nombreux défis subsistent afin d’aligner la gestion des finances publiques (GFP) au Sénégal sur les normes et pratiques recommandées au niveau international, objectif recherché par les directives du nouveau cadre harmonisé des finances publiques (CHFP) de l’UEMOA et transposées dans la nouvelle Loi organique relative aux lois de finances (LOLF) de février 2020</a:t>
            </a:r>
          </a:p>
          <a:p>
            <a:pPr marL="0" indent="0" eaLnBrk="1" hangingPunct="1">
              <a:spcBef>
                <a:spcPct val="0"/>
              </a:spcBef>
              <a:buNone/>
            </a:pPr>
            <a:endParaRPr lang="fr-CA" sz="1400" dirty="0">
              <a:latin typeface="Arial" panose="020B0604020202020204" pitchFamily="34" charset="0"/>
              <a:cs typeface="Arial" panose="020B0604020202020204" pitchFamily="34" charset="0"/>
            </a:endParaRPr>
          </a:p>
          <a:p>
            <a:pPr eaLnBrk="1" hangingPunct="1">
              <a:spcBef>
                <a:spcPct val="0"/>
              </a:spcBef>
            </a:pPr>
            <a:r>
              <a:rPr lang="fr-CA" sz="1400" dirty="0">
                <a:latin typeface="Arial" panose="020B0604020202020204" pitchFamily="34" charset="0"/>
                <a:cs typeface="Arial" panose="020B0604020202020204" pitchFamily="34" charset="0"/>
              </a:rPr>
              <a:t>Les nouvelles directives de l’UEMOA en matière de GFP, la LOLF 2020 et le dernier décret n° 2020-1006 du 30 avril 2020, relatif à la gestion budgétaire de l’État prévoient le passage d’une logique de moyens à une logique de résultats, avec l’élaboration de budgets-programme</a:t>
            </a:r>
          </a:p>
          <a:p>
            <a:pPr marL="0" indent="0" eaLnBrk="1" hangingPunct="1">
              <a:spcBef>
                <a:spcPct val="0"/>
              </a:spcBef>
              <a:buNone/>
            </a:pPr>
            <a:endParaRPr lang="fr-CA" sz="1400" dirty="0">
              <a:latin typeface="Arial" panose="020B0604020202020204" pitchFamily="34" charset="0"/>
              <a:cs typeface="Arial" panose="020B0604020202020204" pitchFamily="34" charset="0"/>
            </a:endParaRPr>
          </a:p>
          <a:p>
            <a:pPr eaLnBrk="1" hangingPunct="1">
              <a:spcBef>
                <a:spcPct val="0"/>
              </a:spcBef>
            </a:pPr>
            <a:r>
              <a:rPr lang="fr-FR" sz="1400" dirty="0">
                <a:latin typeface="Arial" panose="020B0604020202020204" pitchFamily="34" charset="0"/>
                <a:cs typeface="Arial" panose="020B0604020202020204" pitchFamily="34" charset="0"/>
              </a:rPr>
              <a:t>L’approche programme constitue un changement majeur au niveau des responsabilités budgétaires de l’État. La nouvelle LOLF crée de nouvelles fonctions dans les ministères en décentralisant certaines des responsabilités auparavant attribuées au ministre des Finances et du Budget (MFB)</a:t>
            </a:r>
            <a:r>
              <a:rPr lang="fr-FR" altLang="fr-FR" sz="1100" dirty="0">
                <a:latin typeface="Arial" panose="020B0604020202020204" pitchFamily="34" charset="0"/>
                <a:cs typeface="Arial" panose="020B0604020202020204" pitchFamily="34" charset="0"/>
              </a:rPr>
              <a:t>                         </a:t>
            </a:r>
          </a:p>
        </p:txBody>
      </p:sp>
      <p:sp>
        <p:nvSpPr>
          <p:cNvPr id="48132" name="Espace réservé du numéro de diapositive 3">
            <a:extLst>
              <a:ext uri="{FF2B5EF4-FFF2-40B4-BE49-F238E27FC236}">
                <a16:creationId xmlns:a16="http://schemas.microsoft.com/office/drawing/2014/main" id="{4AED9F3A-6E02-43B1-9D9F-F7ADCAD09BF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766CD4EF-F532-4118-9ECF-D9265E27DFD9}" type="slidenum">
              <a:rPr lang="fr-FR" altLang="fr-FR" sz="1200" smtClean="0">
                <a:solidFill>
                  <a:srgbClr val="898989"/>
                </a:solidFill>
              </a:rPr>
              <a:pPr algn="r" fontAlgn="base">
                <a:lnSpc>
                  <a:spcPct val="100000"/>
                </a:lnSpc>
                <a:spcBef>
                  <a:spcPct val="0"/>
                </a:spcBef>
                <a:spcAft>
                  <a:spcPct val="0"/>
                </a:spcAft>
                <a:buFontTx/>
                <a:buNone/>
              </a:pPr>
              <a:t>6</a:t>
            </a:fld>
            <a:endParaRPr lang="fr-FR" altLang="fr-FR" sz="1200">
              <a:solidFill>
                <a:srgbClr val="898989"/>
              </a:solidFill>
            </a:endParaRPr>
          </a:p>
        </p:txBody>
      </p:sp>
      <p:sp>
        <p:nvSpPr>
          <p:cNvPr id="6" name="Titre 1">
            <a:extLst>
              <a:ext uri="{FF2B5EF4-FFF2-40B4-BE49-F238E27FC236}">
                <a16:creationId xmlns:a16="http://schemas.microsoft.com/office/drawing/2014/main" id="{9633126C-8879-416A-AC48-C1EEF082B380}"/>
              </a:ext>
            </a:extLst>
          </p:cNvPr>
          <p:cNvSpPr txBox="1">
            <a:spLocks noChangeArrowheads="1"/>
          </p:cNvSpPr>
          <p:nvPr/>
        </p:nvSpPr>
        <p:spPr bwMode="auto">
          <a:xfrm>
            <a:off x="2073501" y="384175"/>
            <a:ext cx="747327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r>
              <a:rPr lang="fr-CA" sz="2400" b="1" dirty="0">
                <a:latin typeface="Arial" panose="020B0604020202020204" pitchFamily="34" charset="0"/>
                <a:cs typeface="Arial" panose="020B0604020202020204" pitchFamily="34" charset="0"/>
              </a:rPr>
              <a:t>Éléments de diagnostic</a:t>
            </a:r>
            <a:endParaRPr lang="fr-FR" altLang="fr-FR" sz="2400" b="1" dirty="0">
              <a:latin typeface="+mn-lt"/>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Espace réservé du contenu 2">
            <a:extLst>
              <a:ext uri="{FF2B5EF4-FFF2-40B4-BE49-F238E27FC236}">
                <a16:creationId xmlns:a16="http://schemas.microsoft.com/office/drawing/2014/main" id="{757C0336-48EF-4ADF-8205-DAE33A22A8C1}"/>
              </a:ext>
            </a:extLst>
          </p:cNvPr>
          <p:cNvSpPr>
            <a:spLocks noGrp="1" noChangeArrowheads="1"/>
          </p:cNvSpPr>
          <p:nvPr>
            <p:ph idx="1"/>
          </p:nvPr>
        </p:nvSpPr>
        <p:spPr>
          <a:xfrm>
            <a:off x="712787" y="1609859"/>
            <a:ext cx="10515600" cy="3994809"/>
          </a:xfrm>
        </p:spPr>
        <p:txBody>
          <a:bodyPr/>
          <a:lstStyle/>
          <a:p>
            <a:pPr eaLnBrk="1" hangingPunct="1">
              <a:spcBef>
                <a:spcPct val="0"/>
              </a:spcBef>
            </a:pPr>
            <a:r>
              <a:rPr lang="fr-FR" sz="1400" dirty="0">
                <a:latin typeface="Arial" panose="020B0604020202020204" pitchFamily="34" charset="0"/>
                <a:cs typeface="Arial" panose="020B0604020202020204" pitchFamily="34" charset="0"/>
              </a:rPr>
              <a:t>Pour pouvoir jouer un rôle aussi crucial en gestion du changement, la fonction Communication est insuffisamment développée au MMG</a:t>
            </a:r>
          </a:p>
          <a:p>
            <a:pPr eaLnBrk="1" hangingPunct="1">
              <a:spcBef>
                <a:spcPct val="0"/>
              </a:spcBef>
            </a:pPr>
            <a:r>
              <a:rPr lang="fr-FR" sz="1400" dirty="0">
                <a:latin typeface="Arial" panose="020B0604020202020204" pitchFamily="34" charset="0"/>
                <a:cs typeface="Arial" panose="020B0604020202020204" pitchFamily="34" charset="0"/>
              </a:rPr>
              <a:t>Le service de presse ne compte qu’une personne qui exécute principalement des activités de communication externe et de relations avec les médias</a:t>
            </a:r>
            <a:r>
              <a:rPr lang="fr-CA" sz="1400" dirty="0">
                <a:latin typeface="Arial" panose="020B0604020202020204" pitchFamily="34" charset="0"/>
                <a:cs typeface="Arial" panose="020B0604020202020204" pitchFamily="34" charset="0"/>
              </a:rPr>
              <a:t> </a:t>
            </a:r>
          </a:p>
          <a:p>
            <a:pPr eaLnBrk="1" hangingPunct="1">
              <a:spcBef>
                <a:spcPct val="0"/>
              </a:spcBef>
            </a:pPr>
            <a:r>
              <a:rPr lang="fr-FR" sz="1400" dirty="0">
                <a:latin typeface="Arial" panose="020B0604020202020204" pitchFamily="34" charset="0"/>
                <a:cs typeface="Arial" panose="020B0604020202020204" pitchFamily="34" charset="0"/>
              </a:rPr>
              <a:t>La communication interne se fait essentiellement par note de service, circulaire, l’application « WhatsApp », messagerie personnelle et parfois compte-rendu de réunion</a:t>
            </a:r>
            <a:r>
              <a:rPr lang="fr-CA" sz="1400" dirty="0">
                <a:latin typeface="Arial" panose="020B0604020202020204" pitchFamily="34" charset="0"/>
                <a:cs typeface="Arial" panose="020B0604020202020204" pitchFamily="34" charset="0"/>
              </a:rPr>
              <a:t> </a:t>
            </a:r>
          </a:p>
          <a:p>
            <a:pPr eaLnBrk="1" hangingPunct="1">
              <a:spcBef>
                <a:spcPct val="0"/>
              </a:spcBef>
            </a:pPr>
            <a:r>
              <a:rPr lang="fr-FR" sz="1400" dirty="0">
                <a:latin typeface="Arial" panose="020B0604020202020204" pitchFamily="34" charset="0"/>
                <a:cs typeface="Arial" panose="020B0604020202020204" pitchFamily="34" charset="0"/>
              </a:rPr>
              <a:t>Il n’y a pas d’Intranet qui est un outil moderne et efficace de communication</a:t>
            </a:r>
            <a:r>
              <a:rPr lang="fr-CA" sz="1400" dirty="0">
                <a:latin typeface="Arial" panose="020B0604020202020204" pitchFamily="34" charset="0"/>
                <a:cs typeface="Arial" panose="020B0604020202020204" pitchFamily="34" charset="0"/>
              </a:rPr>
              <a:t> </a:t>
            </a:r>
          </a:p>
          <a:p>
            <a:pPr eaLnBrk="1" hangingPunct="1">
              <a:spcBef>
                <a:spcPct val="0"/>
              </a:spcBef>
            </a:pPr>
            <a:r>
              <a:rPr lang="fr-FR" sz="1400" dirty="0">
                <a:latin typeface="Arial" panose="020B0604020202020204" pitchFamily="34" charset="0"/>
                <a:cs typeface="Arial" panose="020B0604020202020204" pitchFamily="34" charset="0"/>
              </a:rPr>
              <a:t>Les personnes consultées ont déploré une faiblesse au niveau de la communication de proximité</a:t>
            </a:r>
          </a:p>
          <a:p>
            <a:pPr eaLnBrk="1" hangingPunct="1">
              <a:spcBef>
                <a:spcPct val="0"/>
              </a:spcBef>
            </a:pPr>
            <a:r>
              <a:rPr lang="fr-CA" sz="1400" dirty="0">
                <a:latin typeface="Arial" panose="020B0604020202020204" pitchFamily="34" charset="0"/>
                <a:cs typeface="Arial" panose="020B0604020202020204" pitchFamily="34" charset="0"/>
              </a:rPr>
              <a:t>P</a:t>
            </a:r>
            <a:r>
              <a:rPr lang="fr-FR" sz="1400" dirty="0">
                <a:latin typeface="Arial" panose="020B0604020202020204" pitchFamily="34" charset="0"/>
                <a:cs typeface="Arial" panose="020B0604020202020204" pitchFamily="34" charset="0"/>
              </a:rPr>
              <a:t>eu de réunions de gestion au sein des structures, qui seraient un lieu privilégié pour informer le personnel et recueillir leur rétroaction et faire le point sur les enjeux et les avancées de la réforme</a:t>
            </a:r>
            <a:r>
              <a:rPr lang="fr-CA" sz="1400" dirty="0">
                <a:latin typeface="Arial" panose="020B0604020202020204" pitchFamily="34" charset="0"/>
                <a:cs typeface="Arial" panose="020B0604020202020204" pitchFamily="34" charset="0"/>
              </a:rPr>
              <a:t> </a:t>
            </a:r>
          </a:p>
          <a:p>
            <a:pPr eaLnBrk="1" hangingPunct="1">
              <a:spcBef>
                <a:spcPct val="0"/>
              </a:spcBef>
            </a:pPr>
            <a:r>
              <a:rPr lang="fr-CA" sz="1400" dirty="0">
                <a:latin typeface="Arial" panose="020B0604020202020204" pitchFamily="34" charset="0"/>
                <a:cs typeface="Arial" panose="020B0604020202020204" pitchFamily="34" charset="0"/>
              </a:rPr>
              <a:t>Manque de personnel et de ressources spécialisées en communication institutionnelle</a:t>
            </a:r>
          </a:p>
          <a:p>
            <a:pPr eaLnBrk="1" hangingPunct="1">
              <a:spcBef>
                <a:spcPct val="0"/>
              </a:spcBef>
            </a:pPr>
            <a:r>
              <a:rPr lang="fr-CA" sz="1400" dirty="0">
                <a:latin typeface="Arial" panose="020B0604020202020204" pitchFamily="34" charset="0"/>
                <a:cs typeface="Arial" panose="020B0604020202020204" pitchFamily="34" charset="0"/>
              </a:rPr>
              <a:t>Plan de communication à élaborer</a:t>
            </a:r>
          </a:p>
          <a:p>
            <a:pPr eaLnBrk="1" hangingPunct="1">
              <a:spcBef>
                <a:spcPct val="0"/>
              </a:spcBef>
            </a:pPr>
            <a:r>
              <a:rPr lang="fr-CA" sz="1400" dirty="0">
                <a:latin typeface="Arial" panose="020B0604020202020204" pitchFamily="34" charset="0"/>
                <a:cs typeface="Arial" panose="020B0604020202020204" pitchFamily="34" charset="0"/>
              </a:rPr>
              <a:t>Politique de communication interne en cours de validation</a:t>
            </a:r>
          </a:p>
          <a:p>
            <a:pPr eaLnBrk="1" hangingPunct="1">
              <a:spcBef>
                <a:spcPct val="0"/>
              </a:spcBef>
            </a:pPr>
            <a:r>
              <a:rPr lang="fr-CA" sz="1400" dirty="0">
                <a:latin typeface="Arial" panose="020B0604020202020204" pitchFamily="34" charset="0"/>
                <a:cs typeface="Arial" panose="020B0604020202020204" pitchFamily="34" charset="0"/>
              </a:rPr>
              <a:t>Politique de communication externe non élaborée</a:t>
            </a:r>
          </a:p>
          <a:p>
            <a:pPr eaLnBrk="1" hangingPunct="1">
              <a:spcBef>
                <a:spcPct val="0"/>
              </a:spcBef>
            </a:pPr>
            <a:r>
              <a:rPr lang="fr-CA" sz="1400" dirty="0">
                <a:latin typeface="Arial" panose="020B0604020202020204" pitchFamily="34" charset="0"/>
                <a:cs typeface="Arial" panose="020B0604020202020204" pitchFamily="34" charset="0"/>
              </a:rPr>
              <a:t>Communication interne peu active</a:t>
            </a:r>
          </a:p>
          <a:p>
            <a:pPr eaLnBrk="1" hangingPunct="1">
              <a:spcBef>
                <a:spcPct val="0"/>
              </a:spcBef>
            </a:pPr>
            <a:r>
              <a:rPr lang="fr-CA" sz="1400" dirty="0">
                <a:latin typeface="Arial" panose="020B0604020202020204" pitchFamily="34" charset="0"/>
                <a:cs typeface="Arial" panose="020B0604020202020204" pitchFamily="34" charset="0"/>
              </a:rPr>
              <a:t>Informations disponibles du côté du MFB et du SIGIF qui dispose d’un site web et d’un intranet mais peu transmises à l’interne du MMG</a:t>
            </a:r>
          </a:p>
          <a:p>
            <a:pPr eaLnBrk="1" hangingPunct="1">
              <a:spcBef>
                <a:spcPct val="0"/>
              </a:spcBef>
            </a:pPr>
            <a:r>
              <a:rPr lang="fr-CA" sz="1400" dirty="0">
                <a:latin typeface="Arial" panose="020B0604020202020204" pitchFamily="34" charset="0"/>
                <a:cs typeface="Arial" panose="020B0604020202020204" pitchFamily="34" charset="0"/>
              </a:rPr>
              <a:t>Expertise du Bureau d’information gouvernementale (BIG) et de la Cellule de communication du MFB à exploiter davantage par le MMG</a:t>
            </a:r>
          </a:p>
          <a:p>
            <a:pPr eaLnBrk="1" hangingPunct="1">
              <a:spcBef>
                <a:spcPct val="0"/>
              </a:spcBef>
            </a:pPr>
            <a:r>
              <a:rPr lang="fr-CA" sz="1400" dirty="0">
                <a:latin typeface="Arial" panose="020B0604020202020204" pitchFamily="34" charset="0"/>
                <a:cs typeface="Arial" panose="020B0604020202020204" pitchFamily="34" charset="0"/>
              </a:rPr>
              <a:t>Documentation, outils et initiatives du projet AT-PSE doivent être mieux communiqués à l’interne du MMG</a:t>
            </a:r>
          </a:p>
          <a:p>
            <a:pPr marL="0" indent="0" eaLnBrk="1" hangingPunct="1">
              <a:spcBef>
                <a:spcPct val="0"/>
              </a:spcBef>
              <a:buNone/>
            </a:pPr>
            <a:endParaRPr lang="fr-CA" sz="1100" dirty="0">
              <a:latin typeface="Arial" panose="020B0604020202020204" pitchFamily="34" charset="0"/>
              <a:cs typeface="Arial" panose="020B0604020202020204" pitchFamily="34" charset="0"/>
            </a:endParaRPr>
          </a:p>
          <a:p>
            <a:pPr eaLnBrk="1" hangingPunct="1">
              <a:spcBef>
                <a:spcPct val="0"/>
              </a:spcBef>
            </a:pPr>
            <a:endParaRPr lang="fr-FR" altLang="fr-FR" sz="1100" dirty="0">
              <a:latin typeface="Arial" panose="020B0604020202020204" pitchFamily="34" charset="0"/>
              <a:cs typeface="Arial" panose="020B0604020202020204" pitchFamily="34" charset="0"/>
            </a:endParaRPr>
          </a:p>
        </p:txBody>
      </p:sp>
      <p:sp>
        <p:nvSpPr>
          <p:cNvPr id="48132" name="Espace réservé du numéro de diapositive 3">
            <a:extLst>
              <a:ext uri="{FF2B5EF4-FFF2-40B4-BE49-F238E27FC236}">
                <a16:creationId xmlns:a16="http://schemas.microsoft.com/office/drawing/2014/main" id="{4AED9F3A-6E02-43B1-9D9F-F7ADCAD09BF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766CD4EF-F532-4118-9ECF-D9265E27DFD9}" type="slidenum">
              <a:rPr lang="fr-FR" altLang="fr-FR" sz="1200" smtClean="0">
                <a:solidFill>
                  <a:srgbClr val="898989"/>
                </a:solidFill>
              </a:rPr>
              <a:pPr algn="r" fontAlgn="base">
                <a:lnSpc>
                  <a:spcPct val="100000"/>
                </a:lnSpc>
                <a:spcBef>
                  <a:spcPct val="0"/>
                </a:spcBef>
                <a:spcAft>
                  <a:spcPct val="0"/>
                </a:spcAft>
                <a:buFontTx/>
                <a:buNone/>
              </a:pPr>
              <a:t>7</a:t>
            </a:fld>
            <a:endParaRPr lang="fr-FR" altLang="fr-FR" sz="1200">
              <a:solidFill>
                <a:srgbClr val="898989"/>
              </a:solidFill>
            </a:endParaRPr>
          </a:p>
        </p:txBody>
      </p:sp>
      <p:sp>
        <p:nvSpPr>
          <p:cNvPr id="6" name="Titre 1">
            <a:extLst>
              <a:ext uri="{FF2B5EF4-FFF2-40B4-BE49-F238E27FC236}">
                <a16:creationId xmlns:a16="http://schemas.microsoft.com/office/drawing/2014/main" id="{9633126C-8879-416A-AC48-C1EEF082B380}"/>
              </a:ext>
            </a:extLst>
          </p:cNvPr>
          <p:cNvSpPr txBox="1">
            <a:spLocks noChangeArrowheads="1"/>
          </p:cNvSpPr>
          <p:nvPr/>
        </p:nvSpPr>
        <p:spPr bwMode="auto">
          <a:xfrm>
            <a:off x="1938034" y="409575"/>
            <a:ext cx="747327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r>
              <a:rPr lang="fr-CA" sz="2400" b="1" dirty="0">
                <a:latin typeface="Arial" panose="020B0604020202020204" pitchFamily="34" charset="0"/>
                <a:cs typeface="Arial" panose="020B0604020202020204" pitchFamily="34" charset="0"/>
              </a:rPr>
              <a:t>Éléments de diagnostic spécifiques à la fonction communication</a:t>
            </a:r>
            <a:endParaRPr lang="fr-FR" altLang="fr-FR" sz="2400" b="1" dirty="0">
              <a:latin typeface="+mn-lt"/>
            </a:endParaRPr>
          </a:p>
        </p:txBody>
      </p:sp>
    </p:spTree>
    <p:extLst>
      <p:ext uri="{BB962C8B-B14F-4D97-AF65-F5344CB8AC3E}">
        <p14:creationId xmlns:p14="http://schemas.microsoft.com/office/powerpoint/2010/main" val="14405531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Espace réservé du contenu 2">
            <a:extLst>
              <a:ext uri="{FF2B5EF4-FFF2-40B4-BE49-F238E27FC236}">
                <a16:creationId xmlns:a16="http://schemas.microsoft.com/office/drawing/2014/main" id="{757C0336-48EF-4ADF-8205-DAE33A22A8C1}"/>
              </a:ext>
            </a:extLst>
          </p:cNvPr>
          <p:cNvSpPr>
            <a:spLocks noGrp="1" noChangeArrowheads="1"/>
          </p:cNvSpPr>
          <p:nvPr>
            <p:ph idx="1"/>
          </p:nvPr>
        </p:nvSpPr>
        <p:spPr>
          <a:xfrm>
            <a:off x="704079" y="2074614"/>
            <a:ext cx="10515600" cy="4845727"/>
          </a:xfrm>
        </p:spPr>
        <p:txBody>
          <a:bodyPr/>
          <a:lstStyle/>
          <a:p>
            <a:r>
              <a:rPr lang="fr-CA" sz="1600" dirty="0">
                <a:latin typeface="Arial" panose="020B0604020202020204" pitchFamily="34" charset="0"/>
                <a:cs typeface="Arial" panose="020B0604020202020204" pitchFamily="34" charset="0"/>
              </a:rPr>
              <a:t>Diffuse l’information nécessaire pour faire connaître le changement; faire comprendre le changement; faire adhérer les agents au changement et favoriser son appropriation pour pérenniser les nouvelles pratiques</a:t>
            </a:r>
          </a:p>
          <a:p>
            <a:r>
              <a:rPr lang="fr-CA" sz="1600" dirty="0">
                <a:latin typeface="Arial" panose="020B0604020202020204" pitchFamily="34" charset="0"/>
                <a:cs typeface="Arial" panose="020B0604020202020204" pitchFamily="34" charset="0"/>
              </a:rPr>
              <a:t>Les axes de la communication à privilégier sont ceux correspondant aux trois phases de la démarche adoptée dans la Stratégie de gestion du changement du MMG. Cet arrimage permet de travailler en plus grande synergie avec l’ensemble des acteurs et d’harmoniser les actions en communication avec celles prévues en gestion du changement. </a:t>
            </a:r>
          </a:p>
          <a:p>
            <a:endParaRPr lang="fr-CA" dirty="0"/>
          </a:p>
          <a:p>
            <a:pPr lvl="0"/>
            <a:endParaRPr lang="fr-CA" sz="1800" dirty="0">
              <a:latin typeface="Arial" panose="020B0604020202020204" pitchFamily="34" charset="0"/>
              <a:cs typeface="Arial" panose="020B0604020202020204" pitchFamily="34" charset="0"/>
            </a:endParaRPr>
          </a:p>
        </p:txBody>
      </p:sp>
      <p:sp>
        <p:nvSpPr>
          <p:cNvPr id="48132" name="Espace réservé du numéro de diapositive 3">
            <a:extLst>
              <a:ext uri="{FF2B5EF4-FFF2-40B4-BE49-F238E27FC236}">
                <a16:creationId xmlns:a16="http://schemas.microsoft.com/office/drawing/2014/main" id="{4AED9F3A-6E02-43B1-9D9F-F7ADCAD09BF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fontAlgn="base">
              <a:lnSpc>
                <a:spcPct val="100000"/>
              </a:lnSpc>
              <a:spcBef>
                <a:spcPct val="0"/>
              </a:spcBef>
              <a:spcAft>
                <a:spcPct val="0"/>
              </a:spcAft>
              <a:buFontTx/>
              <a:buNone/>
            </a:pPr>
            <a:fld id="{766CD4EF-F532-4118-9ECF-D9265E27DFD9}" type="slidenum">
              <a:rPr lang="fr-FR" altLang="fr-FR" sz="1200" smtClean="0">
                <a:solidFill>
                  <a:srgbClr val="898989"/>
                </a:solidFill>
              </a:rPr>
              <a:pPr algn="r" fontAlgn="base">
                <a:lnSpc>
                  <a:spcPct val="100000"/>
                </a:lnSpc>
                <a:spcBef>
                  <a:spcPct val="0"/>
                </a:spcBef>
                <a:spcAft>
                  <a:spcPct val="0"/>
                </a:spcAft>
                <a:buFontTx/>
                <a:buNone/>
              </a:pPr>
              <a:t>8</a:t>
            </a:fld>
            <a:endParaRPr lang="fr-FR" altLang="fr-FR" sz="1200">
              <a:solidFill>
                <a:srgbClr val="898989"/>
              </a:solidFill>
            </a:endParaRPr>
          </a:p>
        </p:txBody>
      </p:sp>
      <p:sp>
        <p:nvSpPr>
          <p:cNvPr id="6" name="Titre 1">
            <a:extLst>
              <a:ext uri="{FF2B5EF4-FFF2-40B4-BE49-F238E27FC236}">
                <a16:creationId xmlns:a16="http://schemas.microsoft.com/office/drawing/2014/main" id="{9633126C-8879-416A-AC48-C1EEF082B380}"/>
              </a:ext>
            </a:extLst>
          </p:cNvPr>
          <p:cNvSpPr txBox="1">
            <a:spLocks noChangeArrowheads="1"/>
          </p:cNvSpPr>
          <p:nvPr/>
        </p:nvSpPr>
        <p:spPr bwMode="auto">
          <a:xfrm>
            <a:off x="704079" y="493648"/>
            <a:ext cx="9598869"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r>
              <a:rPr lang="fr-CA" sz="2400" b="1" dirty="0">
                <a:latin typeface="Arial" panose="020B0604020202020204" pitchFamily="34" charset="0"/>
                <a:cs typeface="Arial" panose="020B0604020202020204" pitchFamily="34" charset="0"/>
              </a:rPr>
              <a:t>Rôle de la communication dans un contexte de changement</a:t>
            </a:r>
            <a:endParaRPr lang="fr-FR" altLang="fr-FR" sz="2400" b="1" dirty="0">
              <a:latin typeface="+mn-lt"/>
            </a:endParaRPr>
          </a:p>
        </p:txBody>
      </p:sp>
    </p:spTree>
    <p:extLst>
      <p:ext uri="{BB962C8B-B14F-4D97-AF65-F5344CB8AC3E}">
        <p14:creationId xmlns:p14="http://schemas.microsoft.com/office/powerpoint/2010/main" val="37101503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34F0FA98-BC99-CD4C-8B59-E222457D47BB}"/>
              </a:ext>
            </a:extLst>
          </p:cNvPr>
          <p:cNvSpPr>
            <a:spLocks noGrp="1"/>
          </p:cNvSpPr>
          <p:nvPr>
            <p:ph type="dt" sz="half" idx="10"/>
          </p:nvPr>
        </p:nvSpPr>
        <p:spPr/>
        <p:txBody>
          <a:bodyPr/>
          <a:lstStyle/>
          <a:p>
            <a:pPr>
              <a:defRPr/>
            </a:pPr>
            <a:fld id="{7E58E29F-EECD-4A87-B50C-7682C2CA66D2}" type="datetime1">
              <a:rPr lang="fr-FR" smtClean="0"/>
              <a:pPr>
                <a:defRPr/>
              </a:pPr>
              <a:t>21/07/2021</a:t>
            </a:fld>
            <a:endParaRPr lang="fr-FR"/>
          </a:p>
        </p:txBody>
      </p:sp>
      <p:sp>
        <p:nvSpPr>
          <p:cNvPr id="4" name="Espace réservé du numéro de diapositive 3">
            <a:extLst>
              <a:ext uri="{FF2B5EF4-FFF2-40B4-BE49-F238E27FC236}">
                <a16:creationId xmlns:a16="http://schemas.microsoft.com/office/drawing/2014/main" id="{57C8F82A-E3A8-674A-BE9C-60783B6A2A95}"/>
              </a:ext>
            </a:extLst>
          </p:cNvPr>
          <p:cNvSpPr>
            <a:spLocks noGrp="1"/>
          </p:cNvSpPr>
          <p:nvPr>
            <p:ph type="sldNum" sz="quarter" idx="11"/>
          </p:nvPr>
        </p:nvSpPr>
        <p:spPr/>
        <p:txBody>
          <a:bodyPr/>
          <a:lstStyle/>
          <a:p>
            <a:pPr>
              <a:defRPr/>
            </a:pPr>
            <a:fld id="{A9B9E11D-E96E-434C-8083-A49BC675742A}" type="slidenum">
              <a:rPr lang="fr-FR" smtClean="0"/>
              <a:pPr>
                <a:defRPr/>
              </a:pPr>
              <a:t>9</a:t>
            </a:fld>
            <a:endParaRPr lang="fr-FR"/>
          </a:p>
        </p:txBody>
      </p:sp>
      <p:sp>
        <p:nvSpPr>
          <p:cNvPr id="5" name="Title 2">
            <a:extLst>
              <a:ext uri="{FF2B5EF4-FFF2-40B4-BE49-F238E27FC236}">
                <a16:creationId xmlns:a16="http://schemas.microsoft.com/office/drawing/2014/main" id="{C0DB4E25-77E4-9B46-AF78-558316C6761D}"/>
              </a:ext>
            </a:extLst>
          </p:cNvPr>
          <p:cNvSpPr txBox="1">
            <a:spLocks/>
          </p:cNvSpPr>
          <p:nvPr/>
        </p:nvSpPr>
        <p:spPr bwMode="auto">
          <a:xfrm>
            <a:off x="1448873" y="296091"/>
            <a:ext cx="8229600" cy="8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fr-FR" sz="2000" b="1" dirty="0">
                <a:latin typeface="Arial" panose="020B0604020202020204" pitchFamily="34" charset="0"/>
                <a:cs typeface="Arial" panose="020B0604020202020204" pitchFamily="34" charset="0"/>
              </a:rPr>
              <a:t>Recommandations et besoins pour contribuer au renforcement des activités de communication: permettre à la Cellule de jouer pleinement son rôle pour réussir le changement</a:t>
            </a:r>
          </a:p>
        </p:txBody>
      </p:sp>
      <p:graphicFrame>
        <p:nvGraphicFramePr>
          <p:cNvPr id="6" name="Espace réservé du contenu 4">
            <a:extLst>
              <a:ext uri="{FF2B5EF4-FFF2-40B4-BE49-F238E27FC236}">
                <a16:creationId xmlns:a16="http://schemas.microsoft.com/office/drawing/2014/main" id="{24532BB5-FBC7-1544-A293-837249B4270A}"/>
              </a:ext>
            </a:extLst>
          </p:cNvPr>
          <p:cNvGraphicFramePr>
            <a:graphicFrameLocks/>
          </p:cNvGraphicFramePr>
          <p:nvPr>
            <p:extLst>
              <p:ext uri="{D42A27DB-BD31-4B8C-83A1-F6EECF244321}">
                <p14:modId xmlns:p14="http://schemas.microsoft.com/office/powerpoint/2010/main" val="2448130527"/>
              </p:ext>
            </p:extLst>
          </p:nvPr>
        </p:nvGraphicFramePr>
        <p:xfrm>
          <a:off x="695459" y="1647793"/>
          <a:ext cx="9972541" cy="4325114"/>
        </p:xfrm>
        <a:graphic>
          <a:graphicData uri="http://schemas.openxmlformats.org/drawingml/2006/table">
            <a:tbl>
              <a:tblPr firstRow="1" firstCol="1" bandRow="1" bandCol="1"/>
              <a:tblGrid>
                <a:gridCol w="2460094">
                  <a:extLst>
                    <a:ext uri="{9D8B030D-6E8A-4147-A177-3AD203B41FA5}">
                      <a16:colId xmlns:a16="http://schemas.microsoft.com/office/drawing/2014/main" val="3938825127"/>
                    </a:ext>
                  </a:extLst>
                </a:gridCol>
                <a:gridCol w="4827873">
                  <a:extLst>
                    <a:ext uri="{9D8B030D-6E8A-4147-A177-3AD203B41FA5}">
                      <a16:colId xmlns:a16="http://schemas.microsoft.com/office/drawing/2014/main" val="3297558129"/>
                    </a:ext>
                  </a:extLst>
                </a:gridCol>
                <a:gridCol w="2684574">
                  <a:extLst>
                    <a:ext uri="{9D8B030D-6E8A-4147-A177-3AD203B41FA5}">
                      <a16:colId xmlns:a16="http://schemas.microsoft.com/office/drawing/2014/main" val="2405686648"/>
                    </a:ext>
                  </a:extLst>
                </a:gridCol>
              </a:tblGrid>
              <a:tr h="292583">
                <a:tc>
                  <a:txBody>
                    <a:bodyPr/>
                    <a:lstStyle/>
                    <a:p>
                      <a:pPr algn="ctr" fontAlgn="ctr">
                        <a:spcBef>
                          <a:spcPts val="0"/>
                        </a:spcBef>
                        <a:spcAft>
                          <a:spcPts val="0"/>
                        </a:spcAft>
                      </a:pPr>
                      <a:r>
                        <a:rPr lang="fr-CA" sz="1400" b="1" i="0" u="none" strike="noStrike" cap="small" dirty="0">
                          <a:effectLst/>
                          <a:latin typeface="Arial" panose="020B0604020202020204" pitchFamily="34" charset="0"/>
                          <a:ea typeface="Times New Roman" panose="02020603050405020304" pitchFamily="18" charset="0"/>
                          <a:cs typeface="Arial" panose="020B0604020202020204" pitchFamily="34" charset="0"/>
                        </a:rPr>
                        <a:t>recommandations/besoins</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fontAlgn="ctr">
                        <a:spcBef>
                          <a:spcPts val="0"/>
                        </a:spcBef>
                        <a:spcAft>
                          <a:spcPts val="0"/>
                        </a:spcAft>
                      </a:pPr>
                      <a:r>
                        <a:rPr lang="fr-CA" sz="1400" b="1" i="0" u="none" strike="noStrike" cap="sm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objectifs</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fontAlgn="ctr">
                        <a:spcBef>
                          <a:spcPts val="0"/>
                        </a:spcBef>
                        <a:spcAft>
                          <a:spcPts val="0"/>
                        </a:spcAft>
                      </a:pPr>
                      <a:r>
                        <a:rPr lang="fr-CA" sz="1400" b="1" i="0" u="none" strike="noStrike" cap="sm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moyens</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1293050037"/>
                  </a:ext>
                </a:extLst>
              </a:tr>
              <a:tr h="1263285">
                <a:tc>
                  <a:txBody>
                    <a:bodyPr/>
                    <a:lstStyle/>
                    <a:p>
                      <a:pPr algn="l" fontAlgn="ctr">
                        <a:spcBef>
                          <a:spcPts val="0"/>
                        </a:spcBef>
                        <a:spcAft>
                          <a:spcPts val="0"/>
                        </a:spcAft>
                      </a:pPr>
                      <a:r>
                        <a:rPr lang="fr-CA" sz="1400" b="0" i="0" u="none" strike="noStrike" dirty="0">
                          <a:effectLst/>
                          <a:latin typeface="Arial" panose="020B0604020202020204" pitchFamily="34" charset="0"/>
                          <a:cs typeface="Arial" panose="020B0604020202020204" pitchFamily="34" charset="0"/>
                        </a:rPr>
                        <a:t>Mettre en place le « </a:t>
                      </a:r>
                      <a:r>
                        <a:rPr lang="fr-CA" sz="1400" b="0" i="0" u="none" strike="noStrike" dirty="0" err="1">
                          <a:effectLst/>
                          <a:latin typeface="Arial" panose="020B0604020202020204" pitchFamily="34" charset="0"/>
                          <a:cs typeface="Arial" panose="020B0604020202020204" pitchFamily="34" charset="0"/>
                        </a:rPr>
                        <a:t>Community</a:t>
                      </a:r>
                      <a:r>
                        <a:rPr lang="fr-CA" sz="1400" b="0" i="0" u="none" strike="noStrike">
                          <a:effectLst/>
                          <a:latin typeface="Arial" panose="020B0604020202020204" pitchFamily="34" charset="0"/>
                          <a:cs typeface="Arial" panose="020B0604020202020204" pitchFamily="34" charset="0"/>
                        </a:rPr>
                        <a:t> Manager »</a:t>
                      </a: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t">
                        <a:spcBef>
                          <a:spcPts val="0"/>
                        </a:spcBef>
                        <a:spcAft>
                          <a:spcPts val="0"/>
                        </a:spcAft>
                      </a:pP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extLst>
                  <a:ext uri="{0D108BD9-81ED-4DB2-BD59-A6C34878D82A}">
                    <a16:rowId xmlns:a16="http://schemas.microsoft.com/office/drawing/2014/main" val="4293717394"/>
                  </a:ext>
                </a:extLst>
              </a:tr>
              <a:tr h="1748636">
                <a:tc>
                  <a:txBody>
                    <a:bodyPr/>
                    <a:lstStyle/>
                    <a:p>
                      <a:pPr algn="l" fontAlgn="ctr">
                        <a:spcBef>
                          <a:spcPts val="0"/>
                        </a:spcBef>
                        <a:spcAft>
                          <a:spcPts val="0"/>
                        </a:spcAft>
                      </a:pP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t">
                        <a:spcBef>
                          <a:spcPts val="0"/>
                        </a:spcBef>
                        <a:spcAft>
                          <a:spcPts val="0"/>
                        </a:spcAft>
                      </a:pPr>
                      <a:endPar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97237" marR="97237" marT="13505" marB="0">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endParaRPr lang="fr-CA" sz="1400" b="0" i="0" u="none"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extLst>
                  <a:ext uri="{0D108BD9-81ED-4DB2-BD59-A6C34878D82A}">
                    <a16:rowId xmlns:a16="http://schemas.microsoft.com/office/drawing/2014/main" val="3422802919"/>
                  </a:ext>
                </a:extLst>
              </a:tr>
              <a:tr h="1020610">
                <a:tc>
                  <a:txBody>
                    <a:bodyPr/>
                    <a:lstStyle/>
                    <a:p>
                      <a:pPr algn="l" fontAlgn="ctr">
                        <a:spcBef>
                          <a:spcPts val="0"/>
                        </a:spcBef>
                        <a:spcAft>
                          <a:spcPts val="0"/>
                        </a:spcAft>
                      </a:pP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tc>
                  <a:txBody>
                    <a:bodyPr/>
                    <a:lstStyle/>
                    <a:p>
                      <a:pPr algn="l" fontAlgn="ctr">
                        <a:spcBef>
                          <a:spcPts val="0"/>
                        </a:spcBef>
                        <a:spcAft>
                          <a:spcPts val="0"/>
                        </a:spcAft>
                      </a:pPr>
                      <a:endParaRPr lang="fr-CA" sz="1400" b="0" i="0" u="none" strike="noStrike" dirty="0">
                        <a:effectLst/>
                        <a:latin typeface="Arial" panose="020B0604020202020204" pitchFamily="34" charset="0"/>
                        <a:cs typeface="Arial" panose="020B0604020202020204" pitchFamily="34" charset="0"/>
                      </a:endParaRPr>
                    </a:p>
                  </a:txBody>
                  <a:tcPr marL="97237" marR="97237" marT="13505" marB="0" anchor="ctr">
                    <a:lnL w="12700" cap="flat" cmpd="sng" algn="ctr">
                      <a:solidFill>
                        <a:srgbClr val="76923C"/>
                      </a:solidFill>
                      <a:prstDash val="solid"/>
                      <a:round/>
                      <a:headEnd type="none" w="med" len="med"/>
                      <a:tailEnd type="none" w="med" len="med"/>
                    </a:lnL>
                    <a:lnR w="12700" cap="flat" cmpd="sng" algn="ctr">
                      <a:solidFill>
                        <a:srgbClr val="76923C"/>
                      </a:solidFill>
                      <a:prstDash val="solid"/>
                      <a:round/>
                      <a:headEnd type="none" w="med" len="med"/>
                      <a:tailEnd type="none" w="med" len="med"/>
                    </a:lnR>
                    <a:lnT w="12700" cap="flat" cmpd="sng" algn="ctr">
                      <a:solidFill>
                        <a:srgbClr val="76923C"/>
                      </a:solidFill>
                      <a:prstDash val="solid"/>
                      <a:round/>
                      <a:headEnd type="none" w="med" len="med"/>
                      <a:tailEnd type="none" w="med" len="med"/>
                    </a:lnT>
                    <a:lnB w="12700" cap="flat" cmpd="sng" algn="ctr">
                      <a:solidFill>
                        <a:srgbClr val="76923C"/>
                      </a:solidFill>
                      <a:prstDash val="solid"/>
                      <a:round/>
                      <a:headEnd type="none" w="med" len="med"/>
                      <a:tailEnd type="none" w="med" len="med"/>
                    </a:lnB>
                    <a:solidFill>
                      <a:schemeClr val="accent6"/>
                    </a:solidFill>
                  </a:tcPr>
                </a:tc>
                <a:extLst>
                  <a:ext uri="{0D108BD9-81ED-4DB2-BD59-A6C34878D82A}">
                    <a16:rowId xmlns:a16="http://schemas.microsoft.com/office/drawing/2014/main" val="495064577"/>
                  </a:ext>
                </a:extLst>
              </a:tr>
            </a:tbl>
          </a:graphicData>
        </a:graphic>
      </p:graphicFrame>
    </p:spTree>
    <p:extLst>
      <p:ext uri="{BB962C8B-B14F-4D97-AF65-F5344CB8AC3E}">
        <p14:creationId xmlns:p14="http://schemas.microsoft.com/office/powerpoint/2010/main" val="2576913967"/>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C7C239E6311B48A92C83E48CBB79F0" ma:contentTypeVersion="14" ma:contentTypeDescription="Crée un document." ma:contentTypeScope="" ma:versionID="5e15194d4d67379fe0463d8c199d0a09">
  <xsd:schema xmlns:xsd="http://www.w3.org/2001/XMLSchema" xmlns:xs="http://www.w3.org/2001/XMLSchema" xmlns:p="http://schemas.microsoft.com/office/2006/metadata/properties" xmlns:ns2="31818fc5-da49-4839-b357-3246b8920164" xmlns:ns3="21662795-21c3-4289-9a4a-a088b297053b" targetNamespace="http://schemas.microsoft.com/office/2006/metadata/properties" ma:root="true" ma:fieldsID="43113e9c5d5399646b3921f2b91dbc83" ns2:_="" ns3:_="">
    <xsd:import namespace="31818fc5-da49-4839-b357-3246b8920164"/>
    <xsd:import namespace="21662795-21c3-4289-9a4a-a088b29705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818fc5-da49-4839-b357-3246b8920164" elementFormDefault="qualified">
    <xsd:import namespace="http://schemas.microsoft.com/office/2006/documentManagement/types"/>
    <xsd:import namespace="http://schemas.microsoft.com/office/infopath/2007/PartnerControls"/>
    <xsd:element name="SharedWithUsers" ma:index="8" nillable="true" ma:displayName="Partagé avec"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662795-21c3-4289-9a4a-a088b29705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Type de contenu"/>
        <xsd:element ref="dc:title" minOccurs="0" maxOccurs="1" ma:index="3"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44899A-88EC-4B65-B5EF-E7B6D1F80439}"/>
</file>

<file path=customXml/itemProps2.xml><?xml version="1.0" encoding="utf-8"?>
<ds:datastoreItem xmlns:ds="http://schemas.openxmlformats.org/officeDocument/2006/customXml" ds:itemID="{32AA46EC-CB8D-4EB1-9F23-6CCCCC7FFF1C}"/>
</file>

<file path=customXml/itemProps3.xml><?xml version="1.0" encoding="utf-8"?>
<ds:datastoreItem xmlns:ds="http://schemas.openxmlformats.org/officeDocument/2006/customXml" ds:itemID="{C7A889BB-3B79-409E-BB63-D107BDA4623F}"/>
</file>

<file path=docProps/app.xml><?xml version="1.0" encoding="utf-8"?>
<Properties xmlns="http://schemas.openxmlformats.org/officeDocument/2006/extended-properties" xmlns:vt="http://schemas.openxmlformats.org/officeDocument/2006/docPropsVTypes">
  <TotalTime>24024</TotalTime>
  <Words>2060</Words>
  <Application>Microsoft Office PowerPoint</Application>
  <PresentationFormat>Grand écran</PresentationFormat>
  <Paragraphs>309</Paragraphs>
  <Slides>21</Slides>
  <Notes>2</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21</vt:i4>
      </vt:variant>
    </vt:vector>
  </HeadingPairs>
  <TitlesOfParts>
    <vt:vector size="32" baseType="lpstr">
      <vt:lpstr>Arial</vt:lpstr>
      <vt:lpstr>Arial Black</vt:lpstr>
      <vt:lpstr>Broadway</vt:lpstr>
      <vt:lpstr>Calibri</vt:lpstr>
      <vt:lpstr>Calibri Light</vt:lpstr>
      <vt:lpstr>Comic Sans MS</vt:lpstr>
      <vt:lpstr>Gabriola</vt:lpstr>
      <vt:lpstr>Verdana</vt:lpstr>
      <vt:lpstr>Wingdings</vt:lpstr>
      <vt:lpstr>1_Thème Office</vt:lpstr>
      <vt:lpstr>2_Thème Office</vt:lpstr>
      <vt:lpstr>Présentation PowerPoint</vt:lpstr>
      <vt:lpstr>Présentation PowerPoint</vt:lpstr>
      <vt:lpstr>Justificatif de la stratégie: l’importance de communiquer tout au long des trois étapes de la gestion du changement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Facteurs de succès pour l’implantation de la réforme des finances publiques </vt:lpstr>
      <vt:lpstr>Cibles de la communication du changement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Khadidja Kadri</dc:creator>
  <cp:lastModifiedBy>Khadidja Kadri</cp:lastModifiedBy>
  <cp:revision>161</cp:revision>
  <dcterms:created xsi:type="dcterms:W3CDTF">2020-11-13T11:59:46Z</dcterms:created>
  <dcterms:modified xsi:type="dcterms:W3CDTF">2021-07-21T14:58:21Z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0x0101008CC7C239E6311B48A92C83E48CBB79F0</vt:lpwstr>
  </property>
</Properties>
</file>